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9" r:id="rId5"/>
    <p:sldId id="261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5" r:id="rId16"/>
    <p:sldId id="273" r:id="rId17"/>
    <p:sldId id="272" r:id="rId18"/>
    <p:sldId id="274" r:id="rId19"/>
    <p:sldId id="276" r:id="rId20"/>
    <p:sldId id="277" r:id="rId21"/>
    <p:sldId id="279" r:id="rId22"/>
    <p:sldId id="283" r:id="rId23"/>
    <p:sldId id="280" r:id="rId24"/>
    <p:sldId id="282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0A06A76-166F-30BC-6FFE-3B79BDE1DC98}"/>
              </a:ext>
            </a:extLst>
          </p:cNvPr>
          <p:cNvSpPr/>
          <p:nvPr/>
        </p:nvSpPr>
        <p:spPr>
          <a:xfrm>
            <a:off x="0" y="4206240"/>
            <a:ext cx="12191996" cy="265176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820F70-0E08-60A7-F1B8-1E08A11E7F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60120" y="640080"/>
            <a:ext cx="10268711" cy="3227832"/>
          </a:xfrm>
        </p:spPr>
        <p:txBody>
          <a:bodyPr anchor="b" anchorCtr="1"/>
          <a:lstStyle>
            <a:lvl1pPr algn="ctr">
              <a:defRPr sz="8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5102F7-4025-7928-7372-12ECD3E5F8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0120" y="4526280"/>
            <a:ext cx="10268711" cy="1508760"/>
          </a:xfrm>
        </p:spPr>
        <p:txBody>
          <a:bodyPr anchorCtr="1"/>
          <a:lstStyle>
            <a:lvl1pPr algn="ctr"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9824AF00-E489-2FCF-D7B9-3C52D8FDD0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6DB71449-AD97-4F4C-8CB0-69AC58E659A0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602D4B24-A452-7158-76D6-BF5F75F677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AA566162-BD41-45B7-BE3B-C449854521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7C6CF5E0-1674-4710-9220-54ABA65028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83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2590-CCFF-FE09-5EF8-06C5B765036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47ACCB-68C3-F5C5-76C6-0CDC5B4D82E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B4EA419-6141-9522-9416-6BFE286178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C29CF5-8F9D-4B65-B6A4-1A24A2FD3821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6B6BEDBC-6E6B-BAE6-81FD-F1471AA296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55AECC11-AA40-3E53-7244-3A39081746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5A0A9A-7550-4F23-9966-E675FABB4A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6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D13E6E67-A110-072F-221D-A92A3DB91141}"/>
              </a:ext>
            </a:extLst>
          </p:cNvPr>
          <p:cNvSpPr/>
          <p:nvPr/>
        </p:nvSpPr>
        <p:spPr>
          <a:xfrm>
            <a:off x="7108271" y="0"/>
            <a:ext cx="5083725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A8C202F1-95BA-CB36-3435-514A3B20FB8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751743" y="643463"/>
            <a:ext cx="3477088" cy="5533491"/>
          </a:xfrm>
        </p:spPr>
        <p:txBody>
          <a:bodyPr vert="eaVert" tIns="91440" bIns="9144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D14EAC7A-7BF6-2DCF-93E1-6D086368141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60120" y="643463"/>
            <a:ext cx="5504688" cy="5533491"/>
          </a:xfrm>
        </p:spPr>
        <p:txBody>
          <a:bodyPr vert="eaVert" tIns="91440" bIns="9144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A6649666-0EFF-BC44-BC2D-5CBE27916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617893" y="6356351"/>
            <a:ext cx="2522802" cy="36512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E7403BA5-FAD9-428D-9198-C1DED95AF15F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BB0A092-2953-C721-A8F4-F3672B3783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43E4640-5669-92AC-ABC8-9D1A3AA1C6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71CFAD2A-CE54-4FDE-A9F3-41F588171C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075B-4E3E-EEEC-5046-66EB03800A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11A3-70F0-21CD-74AE-94DFA3B7FF8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F8F7A475-D29D-62BC-4B5B-112024660B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2EB842-3209-414F-AD88-9A0687626840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C93DB59-4814-1E00-9652-6F30F2251C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AAADE87-9E6A-260E-CEEB-1F9DA9DAEF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C367FB-29C7-4FA1-891E-F784442B34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60725053-8005-5BAB-B7D8-7118DF496A07}"/>
              </a:ext>
            </a:extLst>
          </p:cNvPr>
          <p:cNvSpPr/>
          <p:nvPr/>
        </p:nvSpPr>
        <p:spPr>
          <a:xfrm>
            <a:off x="0" y="0"/>
            <a:ext cx="12191996" cy="4224976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9C7795-B7B0-42F7-27AD-68B18A775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120" y="768096"/>
            <a:ext cx="10268711" cy="3136391"/>
          </a:xfrm>
        </p:spPr>
        <p:txBody>
          <a:bodyPr anchor="b"/>
          <a:lstStyle>
            <a:lvl1pPr>
              <a:defRPr sz="7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936DCD5-A310-D39D-16CF-5FF139A51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120" y="4544568"/>
            <a:ext cx="10268711" cy="1545336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8">
            <a:extLst>
              <a:ext uri="{FF2B5EF4-FFF2-40B4-BE49-F238E27FC236}">
                <a16:creationId xmlns:a16="http://schemas.microsoft.com/office/drawing/2014/main" id="{56F05267-9585-A864-794F-95D70B98CF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C05B37-C777-42C4-B34B-F7C95C209414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1A27399-F4E2-F598-686D-0F6766F565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D3FE9FF-D3D9-3850-C9BF-92DBE81066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54658D-B96E-4CFF-AEAB-6915FD6AB9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3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A8C4-02B2-0B49-03BF-3180AB5229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D4922-03A7-D585-79D4-03A6CF80745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60120" y="2587751"/>
            <a:ext cx="4815843" cy="35935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8BE2F-BA48-E37B-8FEC-18912389DB6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12988" y="2583372"/>
            <a:ext cx="4815843" cy="35935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6E0BC207-0F68-418B-1928-C9C05B2A9C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84E700-9EDC-4A8C-87A1-967835E16FA1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6" name="Footer Placeholder 12">
            <a:extLst>
              <a:ext uri="{FF2B5EF4-FFF2-40B4-BE49-F238E27FC236}">
                <a16:creationId xmlns:a16="http://schemas.microsoft.com/office/drawing/2014/main" id="{6C8EB012-B6A6-5900-3E1A-19E58E728B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592E77F3-91E7-6111-0717-B6B7804924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EEE981-F464-48AD-9FFA-E52D02F670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3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CB4C21-867D-99C8-F0BC-C6403FFDF3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120" y="2587751"/>
            <a:ext cx="4818888" cy="892052"/>
          </a:xfrm>
        </p:spPr>
        <p:txBody>
          <a:bodyPr anchor="ctr"/>
          <a:lstStyle>
            <a:lvl1pPr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8052CA7-81E7-FC82-B6B8-08CCC9387E8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60120" y="3594533"/>
            <a:ext cx="4818888" cy="25868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603C67-1268-D6D1-67CF-68F0F961AD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9944" y="2587751"/>
            <a:ext cx="4818888" cy="892052"/>
          </a:xfrm>
        </p:spPr>
        <p:txBody>
          <a:bodyPr anchor="ctr"/>
          <a:lstStyle>
            <a:lvl1pPr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BFE75C8-3526-A818-136C-46E49FD84F8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409944" y="3594533"/>
            <a:ext cx="4818888" cy="25868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9">
            <a:extLst>
              <a:ext uri="{FF2B5EF4-FFF2-40B4-BE49-F238E27FC236}">
                <a16:creationId xmlns:a16="http://schemas.microsoft.com/office/drawing/2014/main" id="{0216B096-3150-ECB1-8452-54A7A4F0EF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E30482-DD85-430A-8C9A-85B3774A3B91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E072E1C1-6F6B-453A-8826-C18D9DEE75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14066FA5-9A5E-9939-12F9-C02FBFA470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8EA826-7A43-48AC-AC39-E6CEB73114FF}" type="slidenum">
              <a:t>‹#›</a:t>
            </a:fld>
            <a:endParaRPr lang="en-US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E8B6962B-874C-DAD8-5349-31DF3393BD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10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8862-6238-CC69-84DF-97C2F88AC9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DC7E51D8-4C24-BC85-5657-DBEF89701D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0BA836-71C6-497A-836C-2ED3858CCB3C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2A7905F-83FF-7D2A-4FC8-64C7FE31F5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7CAB7C5-3750-16C7-6492-94D85C51DC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6A7DC-D574-4337-BE41-37D6BC806A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272EA797-016E-AB6B-B3F5-3025B3ED03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055F01-8FAF-43DD-8E6C-EA6018E0216B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9DE8F0DD-F5AD-BC5E-CA07-1D12025610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FECC842-4517-7C58-BBAA-BC66FDCE3C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591E8E-A3B4-4587-AB2B-EE05158D94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76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109686-8DEB-824A-DD92-09BFBAD15C1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83184" y="2591848"/>
            <a:ext cx="6045647" cy="35935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E58B91-AEED-38A2-FE19-66298D4780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0120" y="2591848"/>
            <a:ext cx="3811904" cy="3277136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7">
            <a:extLst>
              <a:ext uri="{FF2B5EF4-FFF2-40B4-BE49-F238E27FC236}">
                <a16:creationId xmlns:a16="http://schemas.microsoft.com/office/drawing/2014/main" id="{B68A2E39-BBF2-8660-4B68-21398DED7D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E6356A-6693-4049-8F6B-FDE6038DEA61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DB354993-BFDD-C432-86B8-50A7DF086D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A75CC76B-AB99-1035-78B7-C35DBB3ACA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4B7B9E-D370-4F48-8BB7-11B7B6549A87}" type="slidenum">
              <a:t>‹#›</a:t>
            </a:fld>
            <a:endParaRPr lang="en-US"/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D1119E39-5A39-B269-1B25-A81B02DD5B5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70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23C8F6F-AC9C-3ED0-4236-F491AEAA92B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2267712"/>
            <a:ext cx="6571472" cy="4590288"/>
          </a:xfrm>
          <a:solidFill>
            <a:srgbClr val="D9D9D9"/>
          </a:solidFill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7BC22A8-904E-837F-CAB1-7FDAABC63C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35967" y="2587751"/>
            <a:ext cx="3992855" cy="3593591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7">
            <a:extLst>
              <a:ext uri="{FF2B5EF4-FFF2-40B4-BE49-F238E27FC236}">
                <a16:creationId xmlns:a16="http://schemas.microsoft.com/office/drawing/2014/main" id="{721F4FBE-9B42-AAC4-6807-8AC106E8E2B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7088D4-3AD1-4DEA-8741-799765325A06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2E1BEADB-C19E-C2CB-F8DA-44FA4B8DCD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D7BC92C6-8FF1-6B8B-999E-E405AFA663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9D45D5-069D-475D-BAC2-E68975D3F8D1}" type="slidenum"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702FB4-EE6C-2990-A060-9A3D05CBBE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186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E6D6D398-6482-8A56-A48C-DE05ABC305DA}"/>
              </a:ext>
            </a:extLst>
          </p:cNvPr>
          <p:cNvSpPr/>
          <p:nvPr/>
        </p:nvSpPr>
        <p:spPr>
          <a:xfrm>
            <a:off x="0" y="0"/>
            <a:ext cx="12191996" cy="2264987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9111781-4DE0-3345-EAD2-C33D388B32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120" y="317818"/>
            <a:ext cx="10268711" cy="17007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B78087-7775-7270-AD91-236FA413F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120" y="2587751"/>
            <a:ext cx="10268711" cy="35935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FF16C42-928D-205E-02B7-F4E34251345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903720" y="6356351"/>
            <a:ext cx="323697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50" baseline="0">
                <a:solidFill>
                  <a:srgbClr val="000000"/>
                </a:solidFill>
                <a:uFillTx/>
                <a:latin typeface="Franklin Gothic Medium"/>
              </a:defRPr>
            </a:lvl1pPr>
          </a:lstStyle>
          <a:p>
            <a:pPr lvl="0"/>
            <a:fld id="{650AED27-3E54-4F97-9FB9-D5EB97373A5C}" type="datetime1">
              <a:rPr lang="en-US"/>
              <a:pPr lvl="0"/>
              <a:t>11/14/2024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6763A1-9AFF-B9B3-1139-636266BE017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60120" y="6356351"/>
            <a:ext cx="550468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all" spc="50" baseline="0">
                <a:solidFill>
                  <a:srgbClr val="000000"/>
                </a:solidFill>
                <a:uFillTx/>
                <a:latin typeface="Franklin Gothic Medium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DD5353-2318-8F47-9E46-D35ECA4D64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296144" y="6356351"/>
            <a:ext cx="93268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Franklin Gothic Medium"/>
              </a:defRPr>
            </a:lvl1pPr>
          </a:lstStyle>
          <a:p>
            <a:pPr lvl="0"/>
            <a:fld id="{52BB7593-A284-4984-8A6C-7793D59959A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6600" b="0" i="0" u="none" strike="noStrike" kern="1200" cap="all" spc="120" baseline="0">
          <a:solidFill>
            <a:srgbClr val="FFFFFF"/>
          </a:solidFill>
          <a:uFillTx/>
          <a:latin typeface="Franklin Gothic Demi Cond"/>
        </a:defRPr>
      </a:lvl1pPr>
    </p:titleStyle>
    <p:bodyStyle>
      <a:lvl1pPr marL="0" marR="0" lvl="0" indent="0" algn="l" defTabSz="914400" rtl="0" fontAlgn="auto" hangingPunct="1">
        <a:lnSpc>
          <a:spcPct val="101000"/>
        </a:lnSpc>
        <a:spcBef>
          <a:spcPts val="700"/>
        </a:spcBef>
        <a:spcAft>
          <a:spcPts val="700"/>
        </a:spcAft>
        <a:buNone/>
        <a:tabLst/>
        <a:defRPr lang="en-US" sz="2600" b="0" i="0" u="none" strike="noStrike" kern="1200" cap="none" spc="50" baseline="0">
          <a:solidFill>
            <a:srgbClr val="000000"/>
          </a:solidFill>
          <a:uFillTx/>
          <a:latin typeface="Franklin Gothic Medium"/>
        </a:defRPr>
      </a:lvl1pPr>
      <a:lvl2pPr marL="274320" marR="0" lvl="1" indent="-274320" algn="l" defTabSz="914400" rtl="0" fontAlgn="auto" hangingPunct="1">
        <a:lnSpc>
          <a:spcPct val="101000"/>
        </a:lnSpc>
        <a:spcBef>
          <a:spcPts val="400"/>
        </a:spcBef>
        <a:spcAft>
          <a:spcPts val="400"/>
        </a:spcAft>
        <a:buSzPct val="100000"/>
        <a:buFont typeface="Wingdings" pitchFamily="2"/>
        <a:buChar char="§"/>
        <a:tabLst/>
        <a:defRPr lang="en-US" sz="2300" b="0" i="0" u="none" strike="noStrike" kern="1200" cap="none" spc="50" baseline="0">
          <a:solidFill>
            <a:srgbClr val="000000"/>
          </a:solidFill>
          <a:uFillTx/>
          <a:latin typeface="Franklin Gothic Medium"/>
        </a:defRPr>
      </a:lvl2pPr>
      <a:lvl3pPr marL="274320" marR="0" lvl="2" indent="0" algn="l" defTabSz="914400" rtl="0" fontAlgn="auto" hangingPunct="1">
        <a:lnSpc>
          <a:spcPct val="101000"/>
        </a:lnSpc>
        <a:spcBef>
          <a:spcPts val="400"/>
        </a:spcBef>
        <a:spcAft>
          <a:spcPts val="400"/>
        </a:spcAft>
        <a:buNone/>
        <a:tabLst/>
        <a:defRPr lang="en-US" sz="1800" b="1" i="0" u="none" strike="noStrike" kern="1200" cap="none" spc="50" baseline="0">
          <a:solidFill>
            <a:srgbClr val="000000"/>
          </a:solidFill>
          <a:uFillTx/>
          <a:latin typeface="Franklin Gothic Medium"/>
        </a:defRPr>
      </a:lvl3pPr>
      <a:lvl4pPr marL="594360" marR="0" lvl="3" indent="-274320" algn="l" defTabSz="914400" rtl="0" fontAlgn="auto" hangingPunct="1">
        <a:lnSpc>
          <a:spcPct val="101000"/>
        </a:lnSpc>
        <a:spcBef>
          <a:spcPts val="400"/>
        </a:spcBef>
        <a:spcAft>
          <a:spcPts val="400"/>
        </a:spcAft>
        <a:buSzPct val="100000"/>
        <a:buFont typeface="Wingdings" pitchFamily="2"/>
        <a:buChar char="§"/>
        <a:tabLst/>
        <a:defRPr lang="en-US" sz="1800" b="0" i="0" u="none" strike="noStrike" kern="1200" cap="none" spc="50" baseline="0">
          <a:solidFill>
            <a:srgbClr val="000000"/>
          </a:solidFill>
          <a:uFillTx/>
          <a:latin typeface="Franklin Gothic Medium"/>
        </a:defRPr>
      </a:lvl4pPr>
      <a:lvl5pPr marL="594360" marR="0" lvl="4" indent="0" algn="l" defTabSz="914400" rtl="0" fontAlgn="auto" hangingPunct="1">
        <a:lnSpc>
          <a:spcPct val="101000"/>
        </a:lnSpc>
        <a:spcBef>
          <a:spcPts val="400"/>
        </a:spcBef>
        <a:spcAft>
          <a:spcPts val="400"/>
        </a:spcAft>
        <a:buNone/>
        <a:tabLst/>
        <a:defRPr lang="en-US" sz="1800" b="1" i="0" u="none" strike="noStrike" kern="1200" cap="none" spc="50" baseline="0">
          <a:solidFill>
            <a:srgbClr val="000000"/>
          </a:solidFill>
          <a:uFillTx/>
          <a:latin typeface="Franklin Gothic Medium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tore.unity.com/packages/3d/vehicles/simple-japanese-car-pack-287741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B154-BA4D-FF46-BF5D-1ADF0FEF60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15736" y="640080"/>
            <a:ext cx="5916140" cy="3812106"/>
          </a:xfrm>
          <a:solidFill>
            <a:srgbClr val="000000">
              <a:alpha val="75000"/>
            </a:srgbClr>
          </a:solidFill>
        </p:spPr>
        <p:txBody>
          <a:bodyPr anchorCtr="0"/>
          <a:lstStyle/>
          <a:p>
            <a:pPr lvl="0" algn="l"/>
            <a:r>
              <a:rPr lang="ko-KR" altLang="en-US" sz="8000" b="1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운송도구</a:t>
            </a:r>
            <a:br>
              <a:rPr lang="en-GB" sz="8000" b="1">
                <a:solidFill>
                  <a:srgbClr val="FFFFFF"/>
                </a:solidFill>
                <a:latin typeface="맑은 고딕" pitchFamily="50"/>
                <a:ea typeface="맑은 고딕" pitchFamily="50"/>
              </a:rPr>
            </a:br>
            <a:r>
              <a:rPr lang="en-GB" sz="4000" b="1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Transportation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4FA8C6-6F1E-7435-9F44-A5293FA700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15736" y="4646029"/>
            <a:ext cx="5916140" cy="1344872"/>
          </a:xfrm>
          <a:solidFill>
            <a:srgbClr val="000000">
              <a:alpha val="75000"/>
            </a:srgbClr>
          </a:solidFill>
        </p:spPr>
        <p:txBody>
          <a:bodyPr anchorCtr="0"/>
          <a:lstStyle/>
          <a:p>
            <a:pPr lvl="0" algn="r"/>
            <a:r>
              <a:rPr lang="en-GB" sz="2800" b="1">
                <a:latin typeface="맑은 고딕" pitchFamily="50"/>
                <a:ea typeface="맑은 고딕" pitchFamily="50"/>
              </a:rPr>
              <a:t>-</a:t>
            </a:r>
            <a:r>
              <a:rPr lang="ko-KR" altLang="en-US" sz="2800" b="1">
                <a:latin typeface="맑은 고딕" pitchFamily="50"/>
                <a:ea typeface="맑은 고딕" pitchFamily="50"/>
              </a:rPr>
              <a:t>이동 및 환경</a:t>
            </a:r>
            <a:endParaRPr lang="en-GB" sz="2800" b="1">
              <a:latin typeface="맑은 고딕" pitchFamily="50"/>
              <a:ea typeface="맑은 고딕" pitchFamily="50"/>
            </a:endParaRPr>
          </a:p>
        </p:txBody>
      </p:sp>
      <p:pic>
        <p:nvPicPr>
          <p:cNvPr id="4" name="Picture 5" descr="A car on the road&#10;&#10;Description automatically generated">
            <a:extLst>
              <a:ext uri="{FF2B5EF4-FFF2-40B4-BE49-F238E27FC236}">
                <a16:creationId xmlns:a16="http://schemas.microsoft.com/office/drawing/2014/main" id="{18FB3FED-16A9-9AE7-751E-FDFA89E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25" r="12355"/>
          <a:stretch>
            <a:fillRect/>
          </a:stretch>
        </p:blipFill>
        <p:spPr>
          <a:xfrm>
            <a:off x="-17967" y="0"/>
            <a:ext cx="4657322" cy="685799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E56A92BE-C890-9141-CBA9-945558C9C078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Decorate</a:t>
            </a:r>
          </a:p>
        </p:txBody>
      </p:sp>
      <p:pic>
        <p:nvPicPr>
          <p:cNvPr id="3" name="Picture 36" descr="A computer screen shot of a car&#10;&#10;Description automatically generated">
            <a:extLst>
              <a:ext uri="{FF2B5EF4-FFF2-40B4-BE49-F238E27FC236}">
                <a16:creationId xmlns:a16="http://schemas.microsoft.com/office/drawing/2014/main" id="{7F854C1A-1EAB-6947-A727-AB67BC7D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937" y="1691594"/>
            <a:ext cx="8274122" cy="45461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9">
            <a:extLst>
              <a:ext uri="{FF2B5EF4-FFF2-40B4-BE49-F238E27FC236}">
                <a16:creationId xmlns:a16="http://schemas.microsoft.com/office/drawing/2014/main" id="{627A8039-0E3F-A9E6-0F2F-956FA1EA6CCE}"/>
              </a:ext>
            </a:extLst>
          </p:cNvPr>
          <p:cNvSpPr txBox="1"/>
          <p:nvPr/>
        </p:nvSpPr>
        <p:spPr>
          <a:xfrm>
            <a:off x="452170" y="1181103"/>
            <a:ext cx="266700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메테리얼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적용 예시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Medium"/>
            </a:endParaRPr>
          </a:p>
        </p:txBody>
      </p:sp>
      <p:sp>
        <p:nvSpPr>
          <p:cNvPr id="5" name="TextBox 40">
            <a:extLst>
              <a:ext uri="{FF2B5EF4-FFF2-40B4-BE49-F238E27FC236}">
                <a16:creationId xmlns:a16="http://schemas.microsoft.com/office/drawing/2014/main" id="{64EC7276-5355-491C-76FB-0C6B934E22DD}"/>
              </a:ext>
            </a:extLst>
          </p:cNvPr>
          <p:cNvSpPr txBox="1"/>
          <p:nvPr/>
        </p:nvSpPr>
        <p:spPr>
          <a:xfrm>
            <a:off x="8599054" y="732388"/>
            <a:ext cx="3375800" cy="2123657"/>
          </a:xfrm>
          <a:prstGeom prst="rect">
            <a:avLst/>
          </a:prstGeom>
          <a:solidFill>
            <a:srgbClr val="000000">
              <a:alpha val="50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타일</a:t>
            </a: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Position : x = -1.4, y = -5.5, z = -0.9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Scale : x = 6, y = 0.5, z = 6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자동차</a:t>
            </a: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Position : x = 0, y = 0, z = 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Scale : x = 1, y = 1, z = 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4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F6AAB358-75B6-8B78-4885-152891EADCC8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Tiling</a:t>
            </a:r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7C6B962-1886-94A5-B6F7-E2DF8E21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86" y="1481748"/>
            <a:ext cx="7042727" cy="39278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37BE70-6155-6687-1F2F-97055D108007}"/>
              </a:ext>
            </a:extLst>
          </p:cNvPr>
          <p:cNvSpPr txBox="1"/>
          <p:nvPr/>
        </p:nvSpPr>
        <p:spPr>
          <a:xfrm>
            <a:off x="7969297" y="699561"/>
            <a:ext cx="3825886" cy="2031321"/>
          </a:xfrm>
          <a:prstGeom prst="rect">
            <a:avLst/>
          </a:prstGeom>
          <a:noFill/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Tips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상단바의 자석 모양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(Toggle Grid)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::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격자 크기를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1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로 보고 맞춰 배치</a:t>
            </a:r>
            <a:endParaRPr lang="en-GB" sz="18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- 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좌측의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X,Y,Z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가 적힌 모양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(Scene Gizmo) :: 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씬 뷰의 위치를 조정</a:t>
            </a:r>
            <a:endParaRPr lang="en-GB" sz="18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CE319D-735A-6CE7-8ED4-5FAFC5D8A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15" y="1942423"/>
            <a:ext cx="4378768" cy="363775"/>
          </a:xfrm>
          <a:prstGeom prst="rect">
            <a:avLst/>
          </a:prstGeom>
          <a:noFill/>
          <a:ln w="38103" cap="flat">
            <a:solidFill>
              <a:srgbClr val="0CB420"/>
            </a:solidFill>
            <a:prstDash val="solid"/>
            <a:miter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1D81204-723C-0D80-1F61-ABD7DE467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200" y="2375208"/>
            <a:ext cx="3530754" cy="1351967"/>
          </a:xfrm>
          <a:prstGeom prst="rect">
            <a:avLst/>
          </a:prstGeom>
          <a:noFill/>
          <a:ln w="38103" cap="flat">
            <a:solidFill>
              <a:srgbClr val="0CB420"/>
            </a:solidFill>
            <a:prstDash val="solid"/>
            <a:miter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DF1A4C1B-16B4-8355-D38A-5E0869894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735" y="3058960"/>
            <a:ext cx="1582296" cy="1798057"/>
          </a:xfrm>
          <a:prstGeom prst="rect">
            <a:avLst/>
          </a:prstGeom>
          <a:noFill/>
          <a:ln w="63495" cap="flat">
            <a:solidFill>
              <a:srgbClr val="0CB420"/>
            </a:solidFill>
            <a:prstDash val="solid"/>
            <a:miter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8795018-47BC-2A5E-9177-539F340C142A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Tiling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26840EB-EAE0-DEC6-B1D0-B73DA9D7734C}"/>
              </a:ext>
            </a:extLst>
          </p:cNvPr>
          <p:cNvSpPr txBox="1"/>
          <p:nvPr/>
        </p:nvSpPr>
        <p:spPr>
          <a:xfrm>
            <a:off x="7969297" y="455389"/>
            <a:ext cx="3825886" cy="1200332"/>
          </a:xfrm>
          <a:prstGeom prst="rect">
            <a:avLst/>
          </a:prstGeom>
          <a:noFill/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Tips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Ctrl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Drag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::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자석과 같이 이동 시 격자 규격에 맞게 이동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pic>
        <p:nvPicPr>
          <p:cNvPr id="4" name="Picture 8" descr="A computer screen shot of a car&#10;&#10;Description automatically generated">
            <a:extLst>
              <a:ext uri="{FF2B5EF4-FFF2-40B4-BE49-F238E27FC236}">
                <a16:creationId xmlns:a16="http://schemas.microsoft.com/office/drawing/2014/main" id="{2132FBB9-F3CD-B885-621E-86B585CC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133" y="1991645"/>
            <a:ext cx="7611730" cy="399427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1DD67EF3-7C05-900D-3917-B206335B10D9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Tiling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AC4116B-ACDA-AB57-F544-3C9B31AE977D}"/>
              </a:ext>
            </a:extLst>
          </p:cNvPr>
          <p:cNvSpPr txBox="1"/>
          <p:nvPr/>
        </p:nvSpPr>
        <p:spPr>
          <a:xfrm>
            <a:off x="7969297" y="952292"/>
            <a:ext cx="3825886" cy="1754322"/>
          </a:xfrm>
          <a:prstGeom prst="rect">
            <a:avLst/>
          </a:prstGeom>
          <a:noFill/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Hierarchy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오른쪽 마우스 클릭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Create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Empty (Ctrl Shift N)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각 타일을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ctrl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클릭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만들어진 빈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GameObject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안으로 드래그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pic>
        <p:nvPicPr>
          <p:cNvPr id="4" name="Picture 2" descr="A computer screen shot of a car&#10;&#10;Description automatically generated">
            <a:extLst>
              <a:ext uri="{FF2B5EF4-FFF2-40B4-BE49-F238E27FC236}">
                <a16:creationId xmlns:a16="http://schemas.microsoft.com/office/drawing/2014/main" id="{1C5AD180-E811-0BEB-E18B-AD1433C1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36" y="1321618"/>
            <a:ext cx="6588535" cy="46564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 descr="A computer screen shot of a car&#10;&#10;Description automatically generated">
            <a:extLst>
              <a:ext uri="{FF2B5EF4-FFF2-40B4-BE49-F238E27FC236}">
                <a16:creationId xmlns:a16="http://schemas.microsoft.com/office/drawing/2014/main" id="{653FCECF-91BC-8AC5-0232-EE6ECB179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82" y="1447842"/>
            <a:ext cx="6695136" cy="451161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4039D997-CD19-388E-B81E-C17B361A5D04}"/>
              </a:ext>
            </a:extLst>
          </p:cNvPr>
          <p:cNvGrpSpPr/>
          <p:nvPr/>
        </p:nvGrpSpPr>
        <p:grpSpPr>
          <a:xfrm>
            <a:off x="641442" y="1394057"/>
            <a:ext cx="6982129" cy="3979020"/>
            <a:chOff x="641442" y="1394057"/>
            <a:chExt cx="6982129" cy="3979020"/>
          </a:xfrm>
        </p:grpSpPr>
        <p:pic>
          <p:nvPicPr>
            <p:cNvPr id="7" name="Picture 7" descr="A computer screen shot of a car&#10;&#10;Description automatically generated">
              <a:extLst>
                <a:ext uri="{FF2B5EF4-FFF2-40B4-BE49-F238E27FC236}">
                  <a16:creationId xmlns:a16="http://schemas.microsoft.com/office/drawing/2014/main" id="{DD376E0D-FD2C-2A52-638C-937135D05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442" y="1394057"/>
              <a:ext cx="6982129" cy="397902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9A7B373-A4E4-83AF-E0F0-CF112DD0C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3856" y="1394057"/>
              <a:ext cx="2014505" cy="3655624"/>
            </a:xfrm>
            <a:prstGeom prst="rect">
              <a:avLst/>
            </a:prstGeom>
            <a:noFill/>
            <a:ln w="50804" cap="flat">
              <a:solidFill>
                <a:srgbClr val="0CB420"/>
              </a:solidFill>
              <a:prstDash val="solid"/>
              <a:miter/>
            </a:ln>
          </p:spPr>
        </p:pic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3E7E8150-CD3F-0AC5-EA38-2556B1E6F0CE}"/>
              </a:ext>
            </a:extLst>
          </p:cNvPr>
          <p:cNvSpPr txBox="1"/>
          <p:nvPr/>
        </p:nvSpPr>
        <p:spPr>
          <a:xfrm>
            <a:off x="7969297" y="3828217"/>
            <a:ext cx="3825886" cy="923333"/>
          </a:xfrm>
          <a:prstGeom prst="rect">
            <a:avLst/>
          </a:prstGeom>
          <a:noFill/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관리가 편하다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(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여러 오브젝트를 묶어서 한번에 컨트롤 하기 좋다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.)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37AAA48C-0D27-FF9D-0493-AD5EE7F8D85A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Tiling</a:t>
            </a:r>
          </a:p>
        </p:txBody>
      </p:sp>
      <p:pic>
        <p:nvPicPr>
          <p:cNvPr id="3" name="Picture 4" descr="A computer screen shot of a video game&#10;&#10;Description automatically generated">
            <a:extLst>
              <a:ext uri="{FF2B5EF4-FFF2-40B4-BE49-F238E27FC236}">
                <a16:creationId xmlns:a16="http://schemas.microsoft.com/office/drawing/2014/main" id="{3B02D97A-645B-31D2-7720-2C0FA0D8C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288" y="1365766"/>
            <a:ext cx="9584649" cy="48625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3E5DCDC9-AC16-9FF1-90E8-4F0612A0F856}"/>
              </a:ext>
            </a:extLst>
          </p:cNvPr>
          <p:cNvSpPr txBox="1"/>
          <p:nvPr/>
        </p:nvSpPr>
        <p:spPr>
          <a:xfrm>
            <a:off x="452170" y="1181103"/>
            <a:ext cx="2667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타일링 예시</a:t>
            </a: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Franklin Gothic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89981A55-23C6-CEEA-5212-D883EAC2FF10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Scripting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14E946C-52F2-C294-C8EE-50304601A331}"/>
              </a:ext>
            </a:extLst>
          </p:cNvPr>
          <p:cNvSpPr txBox="1"/>
          <p:nvPr/>
        </p:nvSpPr>
        <p:spPr>
          <a:xfrm>
            <a:off x="452170" y="1181103"/>
            <a:ext cx="2667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커스텀 키설정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5B94BBB-40D7-95AE-91AD-E3E9DA4A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85" y="1830839"/>
            <a:ext cx="2810783" cy="38460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F9033DC-73E7-A01F-2549-F3738657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35" y="2032464"/>
            <a:ext cx="4694721" cy="34427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74CED53-F218-97E1-FA41-6230096BB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24" y="2829263"/>
            <a:ext cx="3834737" cy="303896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A84347A8-C4CC-EB2A-EFC8-5FF61F127F2C}"/>
              </a:ext>
            </a:extLst>
          </p:cNvPr>
          <p:cNvSpPr txBox="1"/>
          <p:nvPr/>
        </p:nvSpPr>
        <p:spPr>
          <a:xfrm>
            <a:off x="7347469" y="409230"/>
            <a:ext cx="4694721" cy="3293211"/>
          </a:xfrm>
          <a:prstGeom prst="rect">
            <a:avLst/>
          </a:prstGeom>
          <a:solidFill>
            <a:srgbClr val="000000">
              <a:alpha val="50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Edit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Project Setting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InputManager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Axes </a:t>
            </a:r>
            <a:r>
              <a:rPr lang="ko-KR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클릭</a:t>
            </a:r>
            <a:endParaRPr lang="en-GB" sz="16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Vertical </a:t>
            </a:r>
            <a:r>
              <a:rPr lang="ko-KR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아래의 단축키를</a:t>
            </a: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endParaRPr lang="en-GB" sz="16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   GearChange,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   GearChangeDown</a:t>
            </a:r>
            <a:r>
              <a:rPr lang="ko-KR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으로 수정</a:t>
            </a:r>
            <a:endParaRPr lang="en-GB" sz="16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Positive</a:t>
            </a: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Button</a:t>
            </a:r>
            <a:r>
              <a:rPr lang="ko-KR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을 각각</a:t>
            </a: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E, Q</a:t>
            </a:r>
            <a:r>
              <a:rPr lang="ko-KR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로 설정</a:t>
            </a:r>
            <a:endParaRPr lang="en-GB" sz="16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Alt Positive Button</a:t>
            </a:r>
            <a:r>
              <a:rPr lang="ko-KR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은</a:t>
            </a: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endParaRPr lang="en-GB" sz="16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   mouse 0(LMouseClick),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   mouse 1(RMouseClick)</a:t>
            </a:r>
            <a:r>
              <a:rPr lang="ko-KR" sz="1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로 설정</a:t>
            </a:r>
            <a:endParaRPr lang="en-GB" sz="16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F615EE4E-C975-C48C-F551-1AABBEBD97CA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Scripting</a:t>
            </a:r>
          </a:p>
        </p:txBody>
      </p:sp>
      <p:pic>
        <p:nvPicPr>
          <p:cNvPr id="3" name="Picture 2" descr="A computer screen shot of a car on a road&#10;&#10;Description automatically generated">
            <a:extLst>
              <a:ext uri="{FF2B5EF4-FFF2-40B4-BE49-F238E27FC236}">
                <a16:creationId xmlns:a16="http://schemas.microsoft.com/office/drawing/2014/main" id="{E1429CBB-1BAD-75DC-8B8C-770CEE33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90" y="1485900"/>
            <a:ext cx="9314416" cy="4572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6E5B3F11-8D45-8207-FB55-52D4C933E02D}"/>
              </a:ext>
            </a:extLst>
          </p:cNvPr>
          <p:cNvGrpSpPr/>
          <p:nvPr/>
        </p:nvGrpSpPr>
        <p:grpSpPr>
          <a:xfrm>
            <a:off x="1592939" y="883154"/>
            <a:ext cx="8937217" cy="1896429"/>
            <a:chOff x="1592939" y="883154"/>
            <a:chExt cx="8937217" cy="1896429"/>
          </a:xfrm>
        </p:grpSpPr>
        <p:grpSp>
          <p:nvGrpSpPr>
            <p:cNvPr id="5" name="Group 10">
              <a:extLst>
                <a:ext uri="{FF2B5EF4-FFF2-40B4-BE49-F238E27FC236}">
                  <a16:creationId xmlns:a16="http://schemas.microsoft.com/office/drawing/2014/main" id="{0CACE291-F467-1ABA-8621-E0DE1B5AC823}"/>
                </a:ext>
              </a:extLst>
            </p:cNvPr>
            <p:cNvGrpSpPr/>
            <p:nvPr/>
          </p:nvGrpSpPr>
          <p:grpSpPr>
            <a:xfrm>
              <a:off x="1592939" y="1094737"/>
              <a:ext cx="3589358" cy="1684846"/>
              <a:chOff x="1592939" y="1094737"/>
              <a:chExt cx="3589358" cy="168484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97E6BCE-53BE-EAB3-AEA7-7448FC331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1216" y="1094737"/>
                <a:ext cx="2181081" cy="1548033"/>
              </a:xfrm>
              <a:prstGeom prst="rect">
                <a:avLst/>
              </a:prstGeom>
              <a:noFill/>
              <a:ln w="25402" cap="flat">
                <a:solidFill>
                  <a:srgbClr val="0CB420"/>
                </a:solidFill>
                <a:prstDash val="solid"/>
                <a:miter/>
              </a:ln>
            </p:spPr>
          </p:pic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28F3CD7F-9286-8338-6434-AEB7A8E19058}"/>
                  </a:ext>
                </a:extLst>
              </p:cNvPr>
              <p:cNvSpPr txBox="1"/>
              <p:nvPr/>
            </p:nvSpPr>
            <p:spPr>
              <a:xfrm>
                <a:off x="1592939" y="2065208"/>
                <a:ext cx="1053004" cy="714375"/>
              </a:xfrm>
              <a:prstGeom prst="rect">
                <a:avLst/>
              </a:prstGeom>
              <a:noFill/>
              <a:ln w="25402" cap="flat">
                <a:solidFill>
                  <a:srgbClr val="0CB42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8" name="Connector: Elbow 9">
                <a:extLst>
                  <a:ext uri="{FF2B5EF4-FFF2-40B4-BE49-F238E27FC236}">
                    <a16:creationId xmlns:a16="http://schemas.microsoft.com/office/drawing/2014/main" id="{D3FC39D7-EE23-AC18-0671-AEB2957F1C13}"/>
                  </a:ext>
                </a:extLst>
              </p:cNvPr>
              <p:cNvCxnSpPr>
                <a:stCxn id="7" idx="0"/>
              </p:cNvCxnSpPr>
              <p:nvPr/>
            </p:nvCxnSpPr>
            <p:spPr>
              <a:xfrm rot="5400013" flipH="1" flipV="1">
                <a:off x="2276536" y="1340528"/>
                <a:ext cx="567587" cy="881774"/>
              </a:xfrm>
              <a:prstGeom prst="bentConnector3">
                <a:avLst/>
              </a:prstGeom>
              <a:noFill/>
              <a:ln w="25402" cap="flat">
                <a:solidFill>
                  <a:srgbClr val="0CB420"/>
                </a:solidFill>
                <a:prstDash val="solid"/>
                <a:miter/>
              </a:ln>
            </p:spPr>
          </p:cxnSp>
        </p:grpSp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0F153AF-1E46-06A5-C19A-F326139698D9}"/>
                </a:ext>
              </a:extLst>
            </p:cNvPr>
            <p:cNvSpPr txBox="1"/>
            <p:nvPr/>
          </p:nvSpPr>
          <p:spPr>
            <a:xfrm>
              <a:off x="5795293" y="883154"/>
              <a:ext cx="4734863" cy="1846658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 w="44448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클래스 계층 구조</a:t>
              </a: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Car(GameObject)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    V1(prefab)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        objects…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        CamPosition(GameObject)</a:t>
              </a:r>
            </a:p>
          </p:txBody>
        </p:sp>
        <p:cxnSp>
          <p:nvCxnSpPr>
            <p:cNvPr id="10" name="Straight Connector 13">
              <a:extLst>
                <a:ext uri="{FF2B5EF4-FFF2-40B4-BE49-F238E27FC236}">
                  <a16:creationId xmlns:a16="http://schemas.microsoft.com/office/drawing/2014/main" id="{665A20BD-CA69-D56E-6052-BF461D77D1A0}"/>
                </a:ext>
              </a:extLst>
            </p:cNvPr>
            <p:cNvCxnSpPr/>
            <p:nvPr/>
          </p:nvCxnSpPr>
          <p:spPr>
            <a:xfrm>
              <a:off x="5182297" y="1473811"/>
              <a:ext cx="612996" cy="0"/>
            </a:xfrm>
            <a:prstGeom prst="straightConnector1">
              <a:avLst/>
            </a:prstGeom>
            <a:noFill/>
            <a:ln w="38103" cap="flat">
              <a:solidFill>
                <a:srgbClr val="0CB420"/>
              </a:solidFill>
              <a:prstDash val="solid"/>
              <a:miter/>
            </a:ln>
          </p:spPr>
        </p:cxnSp>
      </p:grpSp>
      <p:sp>
        <p:nvSpPr>
          <p:cNvPr id="11" name="TextBox 1">
            <a:extLst>
              <a:ext uri="{FF2B5EF4-FFF2-40B4-BE49-F238E27FC236}">
                <a16:creationId xmlns:a16="http://schemas.microsoft.com/office/drawing/2014/main" id="{5726DDA3-426E-B602-55A0-849768F7F102}"/>
              </a:ext>
            </a:extLst>
          </p:cNvPr>
          <p:cNvSpPr txBox="1"/>
          <p:nvPr/>
        </p:nvSpPr>
        <p:spPr>
          <a:xfrm>
            <a:off x="7249372" y="2848566"/>
            <a:ext cx="4734863" cy="923333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Car(</a:t>
            </a:r>
            <a:r>
              <a:rPr lang="en-GB" sz="1800" b="1" i="0" u="none" strike="noStrike" kern="1200" cap="none" spc="0" baseline="0" dirty="0" err="1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GameObject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) 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위치</a:t>
            </a:r>
            <a:endParaRPr lang="en-GB" sz="18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0.4, 0.6, -2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*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주의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:: 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프리팹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(V1)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위치와는 다릅니다 달라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F4316525-B6E8-F519-2133-C54074414F75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Scripting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397FFB1-6066-5C57-0DB7-F80319EE6411}"/>
              </a:ext>
            </a:extLst>
          </p:cNvPr>
          <p:cNvSpPr txBox="1"/>
          <p:nvPr/>
        </p:nvSpPr>
        <p:spPr>
          <a:xfrm>
            <a:off x="8070631" y="1928954"/>
            <a:ext cx="3825886" cy="3416317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Memo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여기서는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 dirty="0" err="1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Rigidbody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를 적용시켜서 이동하는 방법을 채택</a:t>
            </a:r>
            <a:endParaRPr lang="en-GB" sz="18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 err="1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Object.MovePosition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(Vector3 param) :: 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벡터를 받아서 물체를 이동시킨다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.(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보간을 이용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 dirty="0" err="1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Object.MoveRotation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(Quaternion param) :: </a:t>
            </a: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쿼터니언을 받아서 물체를 이동시킨다</a:t>
            </a:r>
            <a:r>
              <a:rPr lang="en-GB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.</a:t>
            </a:r>
          </a:p>
        </p:txBody>
      </p:sp>
      <p:grpSp>
        <p:nvGrpSpPr>
          <p:cNvPr id="4" name="Group 24">
            <a:extLst>
              <a:ext uri="{FF2B5EF4-FFF2-40B4-BE49-F238E27FC236}">
                <a16:creationId xmlns:a16="http://schemas.microsoft.com/office/drawing/2014/main" id="{109BDE73-6F21-FABF-37B1-0A82743EFCDA}"/>
              </a:ext>
            </a:extLst>
          </p:cNvPr>
          <p:cNvGrpSpPr/>
          <p:nvPr/>
        </p:nvGrpSpPr>
        <p:grpSpPr>
          <a:xfrm>
            <a:off x="223570" y="2494172"/>
            <a:ext cx="2667003" cy="2285881"/>
            <a:chOff x="223570" y="2494172"/>
            <a:chExt cx="2667003" cy="2285881"/>
          </a:xfrm>
        </p:grpSpPr>
        <p:pic>
          <p:nvPicPr>
            <p:cNvPr id="5" name="Picture 22" descr="A green and black file&#10;&#10;Description automatically generated">
              <a:extLst>
                <a:ext uri="{FF2B5EF4-FFF2-40B4-BE49-F238E27FC236}">
                  <a16:creationId xmlns:a16="http://schemas.microsoft.com/office/drawing/2014/main" id="{1B71E1EA-489E-46D0-4EB5-185EEE438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610" y="2494172"/>
              <a:ext cx="1419285" cy="182648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23">
              <a:extLst>
                <a:ext uri="{FF2B5EF4-FFF2-40B4-BE49-F238E27FC236}">
                  <a16:creationId xmlns:a16="http://schemas.microsoft.com/office/drawing/2014/main" id="{C085AAC1-9614-289A-E175-7CC8531A4FB4}"/>
                </a:ext>
              </a:extLst>
            </p:cNvPr>
            <p:cNvSpPr txBox="1"/>
            <p:nvPr/>
          </p:nvSpPr>
          <p:spPr>
            <a:xfrm>
              <a:off x="223570" y="4410718"/>
              <a:ext cx="266700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Controller.cs</a:t>
              </a: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Medium"/>
              </a:endParaRPr>
            </a:p>
          </p:txBody>
        </p:sp>
      </p:grpSp>
      <p:sp>
        <p:nvSpPr>
          <p:cNvPr id="7" name="Arrow: Right 25">
            <a:extLst>
              <a:ext uri="{FF2B5EF4-FFF2-40B4-BE49-F238E27FC236}">
                <a16:creationId xmlns:a16="http://schemas.microsoft.com/office/drawing/2014/main" id="{B72C9ECD-1562-E795-60FB-E69123319684}"/>
              </a:ext>
            </a:extLst>
          </p:cNvPr>
          <p:cNvSpPr/>
          <p:nvPr/>
        </p:nvSpPr>
        <p:spPr>
          <a:xfrm>
            <a:off x="2394045" y="3317708"/>
            <a:ext cx="666652" cy="638818"/>
          </a:xfrm>
          <a:custGeom>
            <a:avLst>
              <a:gd name="f0" fmla="val 1125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99700">
              <a:alpha val="0"/>
            </a:srgbClr>
          </a:solidFill>
          <a:ln w="63495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pic>
        <p:nvPicPr>
          <p:cNvPr id="8" name="Picture 27">
            <a:extLst>
              <a:ext uri="{FF2B5EF4-FFF2-40B4-BE49-F238E27FC236}">
                <a16:creationId xmlns:a16="http://schemas.microsoft.com/office/drawing/2014/main" id="{6C74821A-391E-1413-AA6A-030015ED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522" y="732388"/>
            <a:ext cx="4612160" cy="5525536"/>
          </a:xfrm>
          <a:prstGeom prst="rect">
            <a:avLst/>
          </a:prstGeom>
          <a:noFill/>
          <a:ln w="38103" cap="flat">
            <a:solidFill>
              <a:srgbClr val="0CB420"/>
            </a:solidFill>
            <a:prstDash val="solid"/>
            <a:miter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71DED1AC-E276-1187-90D6-AE9313E0EED8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Scripting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DEDF537-CFFD-31D8-4CA7-0DB8EC5ADBA0}"/>
              </a:ext>
            </a:extLst>
          </p:cNvPr>
          <p:cNvSpPr txBox="1"/>
          <p:nvPr/>
        </p:nvSpPr>
        <p:spPr>
          <a:xfrm>
            <a:off x="5796098" y="4773707"/>
            <a:ext cx="3825886" cy="1200332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Memo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Quaternion.Slerp(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시작값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도착값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보간 정도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) ::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원형으로 부드럽게 이동하는 함수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grpSp>
        <p:nvGrpSpPr>
          <p:cNvPr id="4" name="Group 24">
            <a:extLst>
              <a:ext uri="{FF2B5EF4-FFF2-40B4-BE49-F238E27FC236}">
                <a16:creationId xmlns:a16="http://schemas.microsoft.com/office/drawing/2014/main" id="{A43FC4CE-FD82-20C7-40FD-F0E61B406462}"/>
              </a:ext>
            </a:extLst>
          </p:cNvPr>
          <p:cNvGrpSpPr/>
          <p:nvPr/>
        </p:nvGrpSpPr>
        <p:grpSpPr>
          <a:xfrm>
            <a:off x="870911" y="2232169"/>
            <a:ext cx="2667003" cy="2285881"/>
            <a:chOff x="870911" y="2232169"/>
            <a:chExt cx="2667003" cy="2285881"/>
          </a:xfrm>
        </p:grpSpPr>
        <p:pic>
          <p:nvPicPr>
            <p:cNvPr id="5" name="Picture 22" descr="A green and black file&#10;&#10;Description automatically generated">
              <a:extLst>
                <a:ext uri="{FF2B5EF4-FFF2-40B4-BE49-F238E27FC236}">
                  <a16:creationId xmlns:a16="http://schemas.microsoft.com/office/drawing/2014/main" id="{318CD129-33BE-FB4B-691E-0D64BE430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951" y="2232169"/>
              <a:ext cx="1419285" cy="182648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23">
              <a:extLst>
                <a:ext uri="{FF2B5EF4-FFF2-40B4-BE49-F238E27FC236}">
                  <a16:creationId xmlns:a16="http://schemas.microsoft.com/office/drawing/2014/main" id="{F4317707-DB2B-2B77-1743-F84A74C272F5}"/>
                </a:ext>
              </a:extLst>
            </p:cNvPr>
            <p:cNvSpPr txBox="1"/>
            <p:nvPr/>
          </p:nvSpPr>
          <p:spPr>
            <a:xfrm>
              <a:off x="870911" y="4148715"/>
              <a:ext cx="266700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PlayerCameraPos.cs</a:t>
              </a: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Medium"/>
              </a:endParaRPr>
            </a:p>
          </p:txBody>
        </p:sp>
      </p:grpSp>
      <p:sp>
        <p:nvSpPr>
          <p:cNvPr id="7" name="Arrow: Right 25">
            <a:extLst>
              <a:ext uri="{FF2B5EF4-FFF2-40B4-BE49-F238E27FC236}">
                <a16:creationId xmlns:a16="http://schemas.microsoft.com/office/drawing/2014/main" id="{0E976569-F348-0D10-E19F-AFBD9F45C1D3}"/>
              </a:ext>
            </a:extLst>
          </p:cNvPr>
          <p:cNvSpPr/>
          <p:nvPr/>
        </p:nvSpPr>
        <p:spPr>
          <a:xfrm>
            <a:off x="3402454" y="2898154"/>
            <a:ext cx="666652" cy="638818"/>
          </a:xfrm>
          <a:custGeom>
            <a:avLst>
              <a:gd name="f0" fmla="val 1125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99700">
              <a:alpha val="0"/>
            </a:srgbClr>
          </a:solidFill>
          <a:ln w="63495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D8B0C7-9D29-529D-8F2D-2354ABF59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309" y="1720224"/>
            <a:ext cx="6023216" cy="2482742"/>
          </a:xfrm>
          <a:prstGeom prst="rect">
            <a:avLst/>
          </a:prstGeom>
          <a:noFill/>
          <a:ln w="38103" cap="flat">
            <a:solidFill>
              <a:srgbClr val="0CB420"/>
            </a:solidFill>
            <a:prstDash val="solid"/>
            <a:miter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CDBCE68-5486-307F-288D-C125C307ACC7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Scripting</a:t>
            </a:r>
          </a:p>
        </p:txBody>
      </p:sp>
      <p:grpSp>
        <p:nvGrpSpPr>
          <p:cNvPr id="3" name="Group 24">
            <a:extLst>
              <a:ext uri="{FF2B5EF4-FFF2-40B4-BE49-F238E27FC236}">
                <a16:creationId xmlns:a16="http://schemas.microsoft.com/office/drawing/2014/main" id="{51BF09D6-F086-EE77-96BD-6774343B3957}"/>
              </a:ext>
            </a:extLst>
          </p:cNvPr>
          <p:cNvGrpSpPr/>
          <p:nvPr/>
        </p:nvGrpSpPr>
        <p:grpSpPr>
          <a:xfrm>
            <a:off x="2855707" y="3744696"/>
            <a:ext cx="2097377" cy="1797656"/>
            <a:chOff x="2855707" y="3744696"/>
            <a:chExt cx="2097377" cy="1797656"/>
          </a:xfrm>
        </p:grpSpPr>
        <p:pic>
          <p:nvPicPr>
            <p:cNvPr id="4" name="Picture 22" descr="A green and black file&#10;&#10;Description automatically generated">
              <a:extLst>
                <a:ext uri="{FF2B5EF4-FFF2-40B4-BE49-F238E27FC236}">
                  <a16:creationId xmlns:a16="http://schemas.microsoft.com/office/drawing/2014/main" id="{5F48D8BC-69CC-CCD3-DB59-55B835B55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1524" y="3744696"/>
              <a:ext cx="1116153" cy="143638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5" name="TextBox 23">
              <a:extLst>
                <a:ext uri="{FF2B5EF4-FFF2-40B4-BE49-F238E27FC236}">
                  <a16:creationId xmlns:a16="http://schemas.microsoft.com/office/drawing/2014/main" id="{E1AC7B21-B703-CBFD-1E2F-B4B36BE11AA2}"/>
                </a:ext>
              </a:extLst>
            </p:cNvPr>
            <p:cNvSpPr txBox="1"/>
            <p:nvPr/>
          </p:nvSpPr>
          <p:spPr>
            <a:xfrm>
              <a:off x="2855707" y="5251902"/>
              <a:ext cx="2097377" cy="29045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PlayerCameraPos.cs</a:t>
              </a: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Medium"/>
              </a:endParaRPr>
            </a:p>
          </p:txBody>
        </p:sp>
      </p:grpSp>
      <p:grpSp>
        <p:nvGrpSpPr>
          <p:cNvPr id="6" name="Group 1">
            <a:extLst>
              <a:ext uri="{FF2B5EF4-FFF2-40B4-BE49-F238E27FC236}">
                <a16:creationId xmlns:a16="http://schemas.microsoft.com/office/drawing/2014/main" id="{AEC93E3C-708C-F79A-9C64-7022116E832F}"/>
              </a:ext>
            </a:extLst>
          </p:cNvPr>
          <p:cNvGrpSpPr/>
          <p:nvPr/>
        </p:nvGrpSpPr>
        <p:grpSpPr>
          <a:xfrm>
            <a:off x="2836898" y="1458815"/>
            <a:ext cx="2097377" cy="1797655"/>
            <a:chOff x="2836898" y="1458815"/>
            <a:chExt cx="2097377" cy="1797655"/>
          </a:xfrm>
        </p:grpSpPr>
        <p:pic>
          <p:nvPicPr>
            <p:cNvPr id="7" name="Picture 3" descr="A green and black file&#10;&#10;Description automatically generated">
              <a:extLst>
                <a:ext uri="{FF2B5EF4-FFF2-40B4-BE49-F238E27FC236}">
                  <a16:creationId xmlns:a16="http://schemas.microsoft.com/office/drawing/2014/main" id="{9F39B05E-F866-7387-0C57-B8B4C8674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2715" y="1458815"/>
              <a:ext cx="1116153" cy="1436385"/>
            </a:xfrm>
            <a:prstGeom prst="rect">
              <a:avLst/>
            </a:prstGeom>
            <a:noFill/>
            <a:ln w="9528" cap="flat">
              <a:solidFill>
                <a:srgbClr val="0CB420"/>
              </a:solidFill>
              <a:prstDash val="solid"/>
              <a:miter/>
            </a:ln>
          </p:spPr>
        </p:pic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7E54350-88D7-C6D9-20D1-C35703C1ADF3}"/>
                </a:ext>
              </a:extLst>
            </p:cNvPr>
            <p:cNvSpPr txBox="1"/>
            <p:nvPr/>
          </p:nvSpPr>
          <p:spPr>
            <a:xfrm>
              <a:off x="2836898" y="2966020"/>
              <a:ext cx="2097377" cy="29045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Controller.cs</a:t>
              </a: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Medium"/>
              </a:endParaRPr>
            </a:p>
          </p:txBody>
        </p:sp>
      </p:grpSp>
      <p:sp>
        <p:nvSpPr>
          <p:cNvPr id="9" name="Arrow: Right 13">
            <a:extLst>
              <a:ext uri="{FF2B5EF4-FFF2-40B4-BE49-F238E27FC236}">
                <a16:creationId xmlns:a16="http://schemas.microsoft.com/office/drawing/2014/main" id="{9676D4B0-2F75-6D09-2842-322B6CBE98CB}"/>
              </a:ext>
            </a:extLst>
          </p:cNvPr>
          <p:cNvSpPr/>
          <p:nvPr/>
        </p:nvSpPr>
        <p:spPr>
          <a:xfrm>
            <a:off x="4953085" y="1917661"/>
            <a:ext cx="666652" cy="638818"/>
          </a:xfrm>
          <a:custGeom>
            <a:avLst>
              <a:gd name="f0" fmla="val 1125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99700">
              <a:alpha val="0"/>
            </a:srgbClr>
          </a:solidFill>
          <a:ln w="63495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sp>
        <p:nvSpPr>
          <p:cNvPr id="10" name="Arrow: Right 14">
            <a:extLst>
              <a:ext uri="{FF2B5EF4-FFF2-40B4-BE49-F238E27FC236}">
                <a16:creationId xmlns:a16="http://schemas.microsoft.com/office/drawing/2014/main" id="{C891D7E8-35C4-FD61-43A3-CBF0DCB6D980}"/>
              </a:ext>
            </a:extLst>
          </p:cNvPr>
          <p:cNvSpPr/>
          <p:nvPr/>
        </p:nvSpPr>
        <p:spPr>
          <a:xfrm>
            <a:off x="4953085" y="4258260"/>
            <a:ext cx="666652" cy="638818"/>
          </a:xfrm>
          <a:custGeom>
            <a:avLst>
              <a:gd name="f0" fmla="val 11251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solidFill>
            <a:srgbClr val="F99700">
              <a:alpha val="0"/>
            </a:srgbClr>
          </a:solidFill>
          <a:ln w="63495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162CBAED-DD08-C8EC-A21C-4B8B7C7459D7}"/>
              </a:ext>
            </a:extLst>
          </p:cNvPr>
          <p:cNvGrpSpPr/>
          <p:nvPr/>
        </p:nvGrpSpPr>
        <p:grpSpPr>
          <a:xfrm>
            <a:off x="6080595" y="1458815"/>
            <a:ext cx="3798317" cy="1878799"/>
            <a:chOff x="6080595" y="1458815"/>
            <a:chExt cx="3798317" cy="1878799"/>
          </a:xfrm>
        </p:grpSpPr>
        <p:pic>
          <p:nvPicPr>
            <p:cNvPr id="12" name="Picture 10" descr="A green outline of a car&#10;&#10;Description automatically generated">
              <a:extLst>
                <a:ext uri="{FF2B5EF4-FFF2-40B4-BE49-F238E27FC236}">
                  <a16:creationId xmlns:a16="http://schemas.microsoft.com/office/drawing/2014/main" id="{853A961E-C9CB-6524-73FB-A4E7D74A5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595" y="1458815"/>
              <a:ext cx="3798317" cy="155650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AC21541A-EDD1-3441-0E60-E3DAA9CBBA65}"/>
                </a:ext>
              </a:extLst>
            </p:cNvPr>
            <p:cNvSpPr txBox="1"/>
            <p:nvPr/>
          </p:nvSpPr>
          <p:spPr>
            <a:xfrm>
              <a:off x="6759025" y="2968279"/>
              <a:ext cx="2097377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V1</a:t>
              </a: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Medium"/>
              </a:endParaRPr>
            </a:p>
          </p:txBody>
        </p:sp>
      </p:grpSp>
      <p:grpSp>
        <p:nvGrpSpPr>
          <p:cNvPr id="14" name="Group 18">
            <a:extLst>
              <a:ext uri="{FF2B5EF4-FFF2-40B4-BE49-F238E27FC236}">
                <a16:creationId xmlns:a16="http://schemas.microsoft.com/office/drawing/2014/main" id="{B75F9686-EC13-67BB-32BE-00DE6C052CA4}"/>
              </a:ext>
            </a:extLst>
          </p:cNvPr>
          <p:cNvGrpSpPr/>
          <p:nvPr/>
        </p:nvGrpSpPr>
        <p:grpSpPr>
          <a:xfrm>
            <a:off x="6759025" y="3634776"/>
            <a:ext cx="2097377" cy="1988125"/>
            <a:chOff x="6759025" y="3634776"/>
            <a:chExt cx="2097377" cy="1988125"/>
          </a:xfrm>
        </p:grpSpPr>
        <p:pic>
          <p:nvPicPr>
            <p:cNvPr id="15" name="Picture 8" descr="A green camera with a black background&#10;&#10;Description automatically generated">
              <a:extLst>
                <a:ext uri="{FF2B5EF4-FFF2-40B4-BE49-F238E27FC236}">
                  <a16:creationId xmlns:a16="http://schemas.microsoft.com/office/drawing/2014/main" id="{343C6302-FE98-DE2D-6733-FB6F91719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3118" y="3634776"/>
              <a:ext cx="1631975" cy="143638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1506EFEC-7479-F206-FBB9-9BB0447855A0}"/>
                </a:ext>
              </a:extLst>
            </p:cNvPr>
            <p:cNvSpPr txBox="1"/>
            <p:nvPr/>
          </p:nvSpPr>
          <p:spPr>
            <a:xfrm>
              <a:off x="6759025" y="5253566"/>
              <a:ext cx="2097377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Main Camera</a:t>
              </a: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597D-6A2C-EC42-4B71-0D0B9788C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>
            <a:extLst>
              <a:ext uri="{FF2B5EF4-FFF2-40B4-BE49-F238E27FC236}">
                <a16:creationId xmlns:a16="http://schemas.microsoft.com/office/drawing/2014/main" id="{BA27174F-701E-C5DA-42CA-3DC4E049072C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목차</a:t>
            </a:r>
            <a:endParaRPr lang="en-GB" sz="36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92B3AAA3-933E-BDA6-6696-212D102977CB}"/>
              </a:ext>
            </a:extLst>
          </p:cNvPr>
          <p:cNvSpPr txBox="1"/>
          <p:nvPr/>
        </p:nvSpPr>
        <p:spPr>
          <a:xfrm>
            <a:off x="4392741" y="1055564"/>
            <a:ext cx="5877378" cy="50783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742950" marR="0" lvl="0" indent="-7429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sz="3600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Import</a:t>
            </a:r>
          </a:p>
          <a:p>
            <a:pPr marL="742950" marR="0" lvl="0" indent="-7429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742950" marR="0" lvl="0" indent="-7429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Decorate</a:t>
            </a:r>
          </a:p>
          <a:p>
            <a:pPr marL="742950" marR="0" lvl="0" indent="-7429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L="742950" marR="0" lvl="0" indent="-7429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Tiling</a:t>
            </a:r>
          </a:p>
          <a:p>
            <a:pPr marL="742950" marR="0" lvl="0" indent="-7429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742950" marR="0" lvl="0" indent="-7429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Scri</a:t>
            </a:r>
            <a:r>
              <a:rPr lang="en-GB" sz="3600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pting</a:t>
            </a:r>
          </a:p>
          <a:p>
            <a:pPr marL="742950" marR="0" lvl="0" indent="-7429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6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742950" marR="0" lvl="0" indent="-7429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Prop design</a:t>
            </a:r>
          </a:p>
        </p:txBody>
      </p:sp>
    </p:spTree>
    <p:extLst>
      <p:ext uri="{BB962C8B-B14F-4D97-AF65-F5344CB8AC3E}">
        <p14:creationId xmlns:p14="http://schemas.microsoft.com/office/powerpoint/2010/main" val="357727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750FD047-842A-6F31-8E62-194892099723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Scripting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6EBB4-57FD-62E3-F90C-EE54FA4D863A}"/>
              </a:ext>
            </a:extLst>
          </p:cNvPr>
          <p:cNvSpPr txBox="1"/>
          <p:nvPr/>
        </p:nvSpPr>
        <p:spPr>
          <a:xfrm>
            <a:off x="507519" y="1223119"/>
            <a:ext cx="2667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예시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7D1CE312-F697-1C63-566E-682754A7B751}"/>
              </a:ext>
            </a:extLst>
          </p:cNvPr>
          <p:cNvGrpSpPr/>
          <p:nvPr/>
        </p:nvGrpSpPr>
        <p:grpSpPr>
          <a:xfrm>
            <a:off x="2200521" y="1223119"/>
            <a:ext cx="2960370" cy="5209629"/>
            <a:chOff x="2200521" y="1223119"/>
            <a:chExt cx="2960370" cy="5209629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318B8299-F5F1-F3DD-893B-B7E08F06D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0521" y="1223119"/>
              <a:ext cx="2960370" cy="471895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52C2B400-0E74-0F7B-2CA3-B6EC29C234FA}"/>
                </a:ext>
              </a:extLst>
            </p:cNvPr>
            <p:cNvSpPr txBox="1"/>
            <p:nvPr/>
          </p:nvSpPr>
          <p:spPr>
            <a:xfrm>
              <a:off x="3583798" y="6063413"/>
              <a:ext cx="157709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자동차</a:t>
              </a: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</p:grpSp>
      <p:grpSp>
        <p:nvGrpSpPr>
          <p:cNvPr id="7" name="Group 21">
            <a:extLst>
              <a:ext uri="{FF2B5EF4-FFF2-40B4-BE49-F238E27FC236}">
                <a16:creationId xmlns:a16="http://schemas.microsoft.com/office/drawing/2014/main" id="{96A70FF2-389B-B3A1-FBD6-5026750D566D}"/>
              </a:ext>
            </a:extLst>
          </p:cNvPr>
          <p:cNvGrpSpPr/>
          <p:nvPr/>
        </p:nvGrpSpPr>
        <p:grpSpPr>
          <a:xfrm>
            <a:off x="5914668" y="1223119"/>
            <a:ext cx="5163269" cy="3265341"/>
            <a:chOff x="5914668" y="1223119"/>
            <a:chExt cx="5163269" cy="3265341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8DACF3B6-5D26-58AD-CB3D-BAB9FAF8A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668" y="1223119"/>
              <a:ext cx="5163269" cy="289600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TextBox 20">
              <a:extLst>
                <a:ext uri="{FF2B5EF4-FFF2-40B4-BE49-F238E27FC236}">
                  <a16:creationId xmlns:a16="http://schemas.microsoft.com/office/drawing/2014/main" id="{5A543DCA-5BD2-F269-B71F-162D20FEF453}"/>
                </a:ext>
              </a:extLst>
            </p:cNvPr>
            <p:cNvSpPr txBox="1"/>
            <p:nvPr/>
          </p:nvSpPr>
          <p:spPr>
            <a:xfrm>
              <a:off x="9500844" y="4119125"/>
              <a:ext cx="157709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카메라</a:t>
              </a: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</p:grpSp>
      <p:grpSp>
        <p:nvGrpSpPr>
          <p:cNvPr id="10" name="Group 46">
            <a:extLst>
              <a:ext uri="{FF2B5EF4-FFF2-40B4-BE49-F238E27FC236}">
                <a16:creationId xmlns:a16="http://schemas.microsoft.com/office/drawing/2014/main" id="{EF37EB5E-B7E6-DD0E-88FE-7136950EE86B}"/>
              </a:ext>
            </a:extLst>
          </p:cNvPr>
          <p:cNvGrpSpPr/>
          <p:nvPr/>
        </p:nvGrpSpPr>
        <p:grpSpPr>
          <a:xfrm>
            <a:off x="5823831" y="3636524"/>
            <a:ext cx="3677012" cy="2722633"/>
            <a:chOff x="5823831" y="3636524"/>
            <a:chExt cx="3677012" cy="2722633"/>
          </a:xfrm>
        </p:grpSpPr>
        <p:pic>
          <p:nvPicPr>
            <p:cNvPr id="11" name="Picture 28">
              <a:extLst>
                <a:ext uri="{FF2B5EF4-FFF2-40B4-BE49-F238E27FC236}">
                  <a16:creationId xmlns:a16="http://schemas.microsoft.com/office/drawing/2014/main" id="{785CA594-EC2B-A04A-546A-4ED5B83B8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3831" y="4448839"/>
              <a:ext cx="3677012" cy="1910318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12" name="Group 45">
              <a:extLst>
                <a:ext uri="{FF2B5EF4-FFF2-40B4-BE49-F238E27FC236}">
                  <a16:creationId xmlns:a16="http://schemas.microsoft.com/office/drawing/2014/main" id="{CEBADB1E-9C9A-F1BC-281A-6219920A1B29}"/>
                </a:ext>
              </a:extLst>
            </p:cNvPr>
            <p:cNvGrpSpPr/>
            <p:nvPr/>
          </p:nvGrpSpPr>
          <p:grpSpPr>
            <a:xfrm>
              <a:off x="6096003" y="3636524"/>
              <a:ext cx="2529814" cy="2684540"/>
              <a:chOff x="6096003" y="3636524"/>
              <a:chExt cx="2529814" cy="2684540"/>
            </a:xfrm>
          </p:grpSpPr>
          <p:sp>
            <p:nvSpPr>
              <p:cNvPr id="13" name="TextBox 29">
                <a:extLst>
                  <a:ext uri="{FF2B5EF4-FFF2-40B4-BE49-F238E27FC236}">
                    <a16:creationId xmlns:a16="http://schemas.microsoft.com/office/drawing/2014/main" id="{C7581793-4338-D47A-AA6B-271729D75BAF}"/>
                  </a:ext>
                </a:extLst>
              </p:cNvPr>
              <p:cNvSpPr txBox="1"/>
              <p:nvPr/>
            </p:nvSpPr>
            <p:spPr>
              <a:xfrm>
                <a:off x="6096003" y="4699001"/>
                <a:ext cx="757891" cy="241301"/>
              </a:xfrm>
              <a:prstGeom prst="rect">
                <a:avLst/>
              </a:prstGeom>
              <a:noFill/>
              <a:ln w="38103" cap="flat">
                <a:solidFill>
                  <a:srgbClr val="0CB42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endParaRPr>
              </a:p>
            </p:txBody>
          </p:sp>
          <p:sp>
            <p:nvSpPr>
              <p:cNvPr id="14" name="TextBox 30">
                <a:extLst>
                  <a:ext uri="{FF2B5EF4-FFF2-40B4-BE49-F238E27FC236}">
                    <a16:creationId xmlns:a16="http://schemas.microsoft.com/office/drawing/2014/main" id="{C3FA5C72-62BD-2E83-D40A-C6EDB25F629F}"/>
                  </a:ext>
                </a:extLst>
              </p:cNvPr>
              <p:cNvSpPr txBox="1"/>
              <p:nvPr/>
            </p:nvSpPr>
            <p:spPr>
              <a:xfrm>
                <a:off x="6248396" y="6079763"/>
                <a:ext cx="1714500" cy="241301"/>
              </a:xfrm>
              <a:prstGeom prst="rect">
                <a:avLst/>
              </a:prstGeom>
              <a:noFill/>
              <a:ln w="38103" cap="flat">
                <a:solidFill>
                  <a:srgbClr val="0CB42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5" name="Connector: Elbow 39">
                <a:extLst>
                  <a:ext uri="{FF2B5EF4-FFF2-40B4-BE49-F238E27FC236}">
                    <a16:creationId xmlns:a16="http://schemas.microsoft.com/office/drawing/2014/main" id="{1B557BC4-8DE7-5FF6-089B-6CC8007E61B2}"/>
                  </a:ext>
                </a:extLst>
              </p:cNvPr>
              <p:cNvCxnSpPr>
                <a:stCxn id="13" idx="3"/>
              </p:cNvCxnSpPr>
              <p:nvPr/>
            </p:nvCxnSpPr>
            <p:spPr>
              <a:xfrm flipV="1">
                <a:off x="6853894" y="3733796"/>
                <a:ext cx="1109002" cy="1085850"/>
              </a:xfrm>
              <a:prstGeom prst="bentConnector3">
                <a:avLst/>
              </a:prstGeom>
              <a:noFill/>
              <a:ln w="38103" cap="flat">
                <a:solidFill>
                  <a:srgbClr val="0CB420"/>
                </a:solidFill>
                <a:prstDash val="solid"/>
                <a:miter/>
                <a:tailEnd type="arrow"/>
              </a:ln>
            </p:spPr>
          </p:cxnSp>
          <p:cxnSp>
            <p:nvCxnSpPr>
              <p:cNvPr id="16" name="Connector: Elbow 40">
                <a:extLst>
                  <a:ext uri="{FF2B5EF4-FFF2-40B4-BE49-F238E27FC236}">
                    <a16:creationId xmlns:a16="http://schemas.microsoft.com/office/drawing/2014/main" id="{1A0D069D-9CBC-6FB8-8D18-BA128DFE6711}"/>
                  </a:ext>
                </a:extLst>
              </p:cNvPr>
              <p:cNvCxnSpPr/>
              <p:nvPr/>
            </p:nvCxnSpPr>
            <p:spPr>
              <a:xfrm rot="5400013" flipH="1" flipV="1">
                <a:off x="7012409" y="4587001"/>
                <a:ext cx="2563886" cy="662931"/>
              </a:xfrm>
              <a:prstGeom prst="bentConnector3">
                <a:avLst/>
              </a:prstGeom>
              <a:noFill/>
              <a:ln w="38103" cap="flat">
                <a:solidFill>
                  <a:srgbClr val="0CB420"/>
                </a:solidFill>
                <a:prstDash val="solid"/>
                <a:miter/>
                <a:tailEnd type="arrow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E55E6534-5EE4-01C4-C642-70A45CE23F9E}"/>
              </a:ext>
            </a:extLst>
          </p:cNvPr>
          <p:cNvSpPr txBox="1"/>
          <p:nvPr/>
        </p:nvSpPr>
        <p:spPr>
          <a:xfrm>
            <a:off x="396813" y="409230"/>
            <a:ext cx="4120323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Props Design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8A6509D0-1C1A-5365-5FBE-487939831E32}"/>
              </a:ext>
            </a:extLst>
          </p:cNvPr>
          <p:cNvSpPr txBox="1"/>
          <p:nvPr/>
        </p:nvSpPr>
        <p:spPr>
          <a:xfrm>
            <a:off x="855174" y="1410745"/>
            <a:ext cx="3825886" cy="3693316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준비물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쓸만해보이는 흙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풀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등의 이미지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또는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AssetStore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에서 무료로 배포하는 흙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풀 이미지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또는 나무 모델에 내장되어있는 흙 이미지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그 외에 꾸밀거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- 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저는 구글에 대충 돌아다니는 흙 이미지 구해서 썼습니다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.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BE2B11F4-B339-9310-3BB9-FF691F207114}"/>
              </a:ext>
            </a:extLst>
          </p:cNvPr>
          <p:cNvGrpSpPr/>
          <p:nvPr/>
        </p:nvGrpSpPr>
        <p:grpSpPr>
          <a:xfrm>
            <a:off x="5004419" y="1636126"/>
            <a:ext cx="5651339" cy="4405360"/>
            <a:chOff x="5004419" y="1636126"/>
            <a:chExt cx="5651339" cy="4405360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21382FCC-7E32-CA73-4ADD-B1CCF5A6F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708" y="1636126"/>
              <a:ext cx="5332762" cy="385923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17411A0B-E9BD-7253-6CA7-BE48B1EE7ABA}"/>
                </a:ext>
              </a:extLst>
            </p:cNvPr>
            <p:cNvSpPr txBox="1"/>
            <p:nvPr/>
          </p:nvSpPr>
          <p:spPr>
            <a:xfrm>
              <a:off x="5004419" y="5672151"/>
              <a:ext cx="5651339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Terrain </a:t>
              </a:r>
              <a:r>
                <a:rPr lang="ko-KR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텍스쳐 파일 사용 예시</a:t>
              </a: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</p:grpSp>
      <p:sp>
        <p:nvSpPr>
          <p:cNvPr id="7" name="TextBox 13">
            <a:extLst>
              <a:ext uri="{FF2B5EF4-FFF2-40B4-BE49-F238E27FC236}">
                <a16:creationId xmlns:a16="http://schemas.microsoft.com/office/drawing/2014/main" id="{0548B5C3-F33C-D0A5-45BE-A7432ED0E3F8}"/>
              </a:ext>
            </a:extLst>
          </p:cNvPr>
          <p:cNvSpPr txBox="1"/>
          <p:nvPr/>
        </p:nvSpPr>
        <p:spPr>
          <a:xfrm>
            <a:off x="7126513" y="3537859"/>
            <a:ext cx="946577" cy="845454"/>
          </a:xfrm>
          <a:prstGeom prst="rect">
            <a:avLst/>
          </a:prstGeom>
          <a:noFill/>
          <a:ln w="38103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cxnSp>
        <p:nvCxnSpPr>
          <p:cNvPr id="8" name="Connector: Elbow 14">
            <a:extLst>
              <a:ext uri="{FF2B5EF4-FFF2-40B4-BE49-F238E27FC236}">
                <a16:creationId xmlns:a16="http://schemas.microsoft.com/office/drawing/2014/main" id="{343D64E0-345A-02D4-923C-18457DBB7482}"/>
              </a:ext>
            </a:extLst>
          </p:cNvPr>
          <p:cNvCxnSpPr>
            <a:stCxn id="7" idx="3"/>
          </p:cNvCxnSpPr>
          <p:nvPr/>
        </p:nvCxnSpPr>
        <p:spPr>
          <a:xfrm flipV="1">
            <a:off x="8073091" y="3009537"/>
            <a:ext cx="946578" cy="951049"/>
          </a:xfrm>
          <a:prstGeom prst="bentConnector3">
            <a:avLst/>
          </a:prstGeom>
          <a:noFill/>
          <a:ln w="38103" cap="flat">
            <a:solidFill>
              <a:srgbClr val="0CB420"/>
            </a:solidFill>
            <a:prstDash val="solid"/>
            <a:miter/>
            <a:tailEnd type="arrow"/>
          </a:ln>
        </p:spPr>
      </p:cxnSp>
      <p:pic>
        <p:nvPicPr>
          <p:cNvPr id="9" name="Picture 23">
            <a:extLst>
              <a:ext uri="{FF2B5EF4-FFF2-40B4-BE49-F238E27FC236}">
                <a16:creationId xmlns:a16="http://schemas.microsoft.com/office/drawing/2014/main" id="{FD917672-732A-DAD3-5C8B-DB4EB4990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815" y="851379"/>
            <a:ext cx="2164842" cy="2158166"/>
          </a:xfrm>
          <a:prstGeom prst="rect">
            <a:avLst/>
          </a:prstGeom>
          <a:noFill/>
          <a:ln w="50804" cap="flat">
            <a:solidFill>
              <a:srgbClr val="0CB420"/>
            </a:solidFill>
            <a:prstDash val="solid"/>
            <a:miter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E1E24637-5C2E-D7A0-DFD9-46E721E7F1EB}"/>
              </a:ext>
            </a:extLst>
          </p:cNvPr>
          <p:cNvSpPr txBox="1"/>
          <p:nvPr/>
        </p:nvSpPr>
        <p:spPr>
          <a:xfrm>
            <a:off x="855174" y="1410745"/>
            <a:ext cx="3825886" cy="4247314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준비물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나무 모델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::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닉네임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::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ALP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::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다운 애셋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::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Realistic Terrain Texture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Grass Flower Pack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Big Oak Tree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Big Popular Tree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원하는 나무 모델 다운받으세요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꾸미고 싶은거는 원래 좋아하는거 넣어야 이쁩니다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.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1B13308-B755-2C26-143D-61B9E43D3BED}"/>
              </a:ext>
            </a:extLst>
          </p:cNvPr>
          <p:cNvGrpSpPr/>
          <p:nvPr/>
        </p:nvGrpSpPr>
        <p:grpSpPr>
          <a:xfrm>
            <a:off x="4681060" y="1167350"/>
            <a:ext cx="5651339" cy="4169380"/>
            <a:chOff x="4681060" y="1167350"/>
            <a:chExt cx="5651339" cy="4169380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3C2D102-0968-4EDD-BEA2-5F7C8D88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1028" y="1167350"/>
              <a:ext cx="4544055" cy="362952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22E15BB-8BDB-EAB6-79B9-C708A7A40CCC}"/>
                </a:ext>
              </a:extLst>
            </p:cNvPr>
            <p:cNvSpPr txBox="1"/>
            <p:nvPr/>
          </p:nvSpPr>
          <p:spPr>
            <a:xfrm>
              <a:off x="4681060" y="4967395"/>
              <a:ext cx="5651339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나무 모양</a:t>
              </a: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37B2570E-6794-9BF1-0F8A-0D14E3B8E12A}"/>
              </a:ext>
            </a:extLst>
          </p:cNvPr>
          <p:cNvSpPr txBox="1"/>
          <p:nvPr/>
        </p:nvSpPr>
        <p:spPr>
          <a:xfrm>
            <a:off x="396813" y="409230"/>
            <a:ext cx="4120323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Props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EF3492BB-67C3-9812-B631-5C9B49159070}"/>
              </a:ext>
            </a:extLst>
          </p:cNvPr>
          <p:cNvSpPr txBox="1"/>
          <p:nvPr/>
        </p:nvSpPr>
        <p:spPr>
          <a:xfrm>
            <a:off x="7285006" y="1691191"/>
            <a:ext cx="3825886" cy="1200332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Hierarchy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우클릭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3D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Object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Terrain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AA8C5C-3F71-17DE-EF57-F0C519A6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47" y="1915887"/>
            <a:ext cx="5778367" cy="38535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C04E192-86FF-F090-A94B-0FFA2325FEED}"/>
              </a:ext>
            </a:extLst>
          </p:cNvPr>
          <p:cNvSpPr txBox="1"/>
          <p:nvPr/>
        </p:nvSpPr>
        <p:spPr>
          <a:xfrm>
            <a:off x="7285006" y="3966475"/>
            <a:ext cx="3825886" cy="923333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Terrain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Position ::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x = -155, y = 0, z = -295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A4EE8C1-FA4B-67D0-C870-9F4365A44BB7}"/>
              </a:ext>
            </a:extLst>
          </p:cNvPr>
          <p:cNvSpPr txBox="1"/>
          <p:nvPr/>
        </p:nvSpPr>
        <p:spPr>
          <a:xfrm>
            <a:off x="396813" y="409230"/>
            <a:ext cx="4120323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Props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>
            <a:extLst>
              <a:ext uri="{FF2B5EF4-FFF2-40B4-BE49-F238E27FC236}">
                <a16:creationId xmlns:a16="http://schemas.microsoft.com/office/drawing/2014/main" id="{7DE06339-B3B4-30C0-4D3E-20EE4B6DEF2F}"/>
              </a:ext>
            </a:extLst>
          </p:cNvPr>
          <p:cNvGrpSpPr/>
          <p:nvPr/>
        </p:nvGrpSpPr>
        <p:grpSpPr>
          <a:xfrm>
            <a:off x="1674440" y="1289395"/>
            <a:ext cx="8843107" cy="1190786"/>
            <a:chOff x="1674440" y="1289395"/>
            <a:chExt cx="8843107" cy="1190786"/>
          </a:xfrm>
        </p:grpSpPr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EB310E17-013E-F46C-FAC0-4AD9E6453D0A}"/>
                </a:ext>
              </a:extLst>
            </p:cNvPr>
            <p:cNvSpPr txBox="1"/>
            <p:nvPr/>
          </p:nvSpPr>
          <p:spPr>
            <a:xfrm>
              <a:off x="1674440" y="1565379"/>
              <a:ext cx="1002648" cy="369335"/>
            </a:xfrm>
            <a:prstGeom prst="rect">
              <a:avLst/>
            </a:prstGeom>
            <a:solidFill>
              <a:srgbClr val="000000">
                <a:alpha val="51000"/>
              </a:srgbClr>
            </a:solidFill>
            <a:ln w="44448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Terrain</a:t>
              </a:r>
            </a:p>
          </p:txBody>
        </p:sp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563FE7AC-A4C5-99A1-1BB1-3868345A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7390" y="1289395"/>
              <a:ext cx="2410157" cy="1190786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</p:pic>
        <p:pic>
          <p:nvPicPr>
            <p:cNvPr id="6" name="Picture 15">
              <a:extLst>
                <a:ext uri="{FF2B5EF4-FFF2-40B4-BE49-F238E27FC236}">
                  <a16:creationId xmlns:a16="http://schemas.microsoft.com/office/drawing/2014/main" id="{581D3D7C-E424-2198-857F-A3990CFC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60" y="1419386"/>
              <a:ext cx="2848374" cy="628741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</p:pic>
        <p:sp>
          <p:nvSpPr>
            <p:cNvPr id="7" name="Arrow: Right 22">
              <a:extLst>
                <a:ext uri="{FF2B5EF4-FFF2-40B4-BE49-F238E27FC236}">
                  <a16:creationId xmlns:a16="http://schemas.microsoft.com/office/drawing/2014/main" id="{95CA4346-2660-D844-7A44-27C99935CAA4}"/>
                </a:ext>
              </a:extLst>
            </p:cNvPr>
            <p:cNvSpPr/>
            <p:nvPr/>
          </p:nvSpPr>
          <p:spPr>
            <a:xfrm>
              <a:off x="3094210" y="1430633"/>
              <a:ext cx="666652" cy="638818"/>
            </a:xfrm>
            <a:custGeom>
              <a:avLst>
                <a:gd name="f0" fmla="val 11251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F99700">
                <a:alpha val="0"/>
              </a:srgbClr>
            </a:solidFill>
            <a:ln w="63495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Medium"/>
              </a:endParaRPr>
            </a:p>
          </p:txBody>
        </p:sp>
        <p:sp>
          <p:nvSpPr>
            <p:cNvPr id="8" name="Arrow: Right 23">
              <a:extLst>
                <a:ext uri="{FF2B5EF4-FFF2-40B4-BE49-F238E27FC236}">
                  <a16:creationId xmlns:a16="http://schemas.microsoft.com/office/drawing/2014/main" id="{E3A87921-8F1F-656A-E5E6-594383DB991F}"/>
                </a:ext>
              </a:extLst>
            </p:cNvPr>
            <p:cNvSpPr/>
            <p:nvPr/>
          </p:nvSpPr>
          <p:spPr>
            <a:xfrm>
              <a:off x="7252243" y="1409300"/>
              <a:ext cx="666652" cy="638818"/>
            </a:xfrm>
            <a:custGeom>
              <a:avLst>
                <a:gd name="f0" fmla="val 11251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F99700">
                <a:alpha val="0"/>
              </a:srgbClr>
            </a:solidFill>
            <a:ln w="63495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Medium"/>
              </a:endParaRPr>
            </a:p>
          </p:txBody>
        </p:sp>
      </p:grpSp>
      <p:sp>
        <p:nvSpPr>
          <p:cNvPr id="9" name="TextBox 25">
            <a:extLst>
              <a:ext uri="{FF2B5EF4-FFF2-40B4-BE49-F238E27FC236}">
                <a16:creationId xmlns:a16="http://schemas.microsoft.com/office/drawing/2014/main" id="{A66EC07F-8A8B-2247-A957-9A507A857157}"/>
              </a:ext>
            </a:extLst>
          </p:cNvPr>
          <p:cNvSpPr txBox="1"/>
          <p:nvPr/>
        </p:nvSpPr>
        <p:spPr>
          <a:xfrm>
            <a:off x="507519" y="1223119"/>
            <a:ext cx="2667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설정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pic>
        <p:nvPicPr>
          <p:cNvPr id="10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1D6ADED-D09D-F008-6492-71034025C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09" y="2998893"/>
            <a:ext cx="6813468" cy="35792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A3C612D-6B59-36E5-A5A9-C86B818B5294}"/>
              </a:ext>
            </a:extLst>
          </p:cNvPr>
          <p:cNvSpPr txBox="1"/>
          <p:nvPr/>
        </p:nvSpPr>
        <p:spPr>
          <a:xfrm>
            <a:off x="396813" y="409230"/>
            <a:ext cx="4120323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Props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A085D389-1253-1365-DA85-DD32DDA3CA16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Terrain</a:t>
            </a: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E2FC802E-CA24-1A8A-3B9C-14BFB1C2F677}"/>
              </a:ext>
            </a:extLst>
          </p:cNvPr>
          <p:cNvSpPr txBox="1"/>
          <p:nvPr/>
        </p:nvSpPr>
        <p:spPr>
          <a:xfrm>
            <a:off x="507519" y="1223119"/>
            <a:ext cx="2667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트리 브러시 세팅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grpSp>
        <p:nvGrpSpPr>
          <p:cNvPr id="4" name="Group 30">
            <a:extLst>
              <a:ext uri="{FF2B5EF4-FFF2-40B4-BE49-F238E27FC236}">
                <a16:creationId xmlns:a16="http://schemas.microsoft.com/office/drawing/2014/main" id="{02BC827E-8BFF-B507-0B42-626C968A0849}"/>
              </a:ext>
            </a:extLst>
          </p:cNvPr>
          <p:cNvGrpSpPr/>
          <p:nvPr/>
        </p:nvGrpSpPr>
        <p:grpSpPr>
          <a:xfrm>
            <a:off x="1423958" y="1407791"/>
            <a:ext cx="9344079" cy="1248311"/>
            <a:chOff x="1423958" y="1407791"/>
            <a:chExt cx="9344079" cy="1248311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236504BE-6CE1-201D-D677-7C303B730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958" y="1748332"/>
              <a:ext cx="1752840" cy="257211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</p:pic>
        <p:pic>
          <p:nvPicPr>
            <p:cNvPr id="6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1A25EF9-D054-41FB-5A09-96ED5FF6F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064" y="1460589"/>
              <a:ext cx="2673833" cy="1195513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</p:pic>
        <p:pic>
          <p:nvPicPr>
            <p:cNvPr id="7" name="Picture 2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00807F4-6D43-8DB7-53C7-DFCFE7651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274" y="1407791"/>
              <a:ext cx="2636763" cy="1195513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</p:pic>
        <p:sp>
          <p:nvSpPr>
            <p:cNvPr id="8" name="Arrow: Right 28">
              <a:extLst>
                <a:ext uri="{FF2B5EF4-FFF2-40B4-BE49-F238E27FC236}">
                  <a16:creationId xmlns:a16="http://schemas.microsoft.com/office/drawing/2014/main" id="{850A64CE-7CC2-4AF1-C9D9-B2E0D9782899}"/>
                </a:ext>
              </a:extLst>
            </p:cNvPr>
            <p:cNvSpPr/>
            <p:nvPr/>
          </p:nvSpPr>
          <p:spPr>
            <a:xfrm>
              <a:off x="3384605" y="1557524"/>
              <a:ext cx="666652" cy="638818"/>
            </a:xfrm>
            <a:custGeom>
              <a:avLst>
                <a:gd name="f0" fmla="val 11251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F99700">
                <a:alpha val="0"/>
              </a:srgbClr>
            </a:solidFill>
            <a:ln w="63495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Medium"/>
              </a:endParaRPr>
            </a:p>
          </p:txBody>
        </p:sp>
        <p:sp>
          <p:nvSpPr>
            <p:cNvPr id="9" name="Arrow: Right 29">
              <a:extLst>
                <a:ext uri="{FF2B5EF4-FFF2-40B4-BE49-F238E27FC236}">
                  <a16:creationId xmlns:a16="http://schemas.microsoft.com/office/drawing/2014/main" id="{3F757A25-0032-D4EA-A893-ED9DCC7BD052}"/>
                </a:ext>
              </a:extLst>
            </p:cNvPr>
            <p:cNvSpPr/>
            <p:nvPr/>
          </p:nvSpPr>
          <p:spPr>
            <a:xfrm>
              <a:off x="7140705" y="1557524"/>
              <a:ext cx="666652" cy="638818"/>
            </a:xfrm>
            <a:custGeom>
              <a:avLst>
                <a:gd name="f0" fmla="val 11251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F99700">
                <a:alpha val="0"/>
              </a:srgbClr>
            </a:solidFill>
            <a:ln w="63495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Medium"/>
              </a:endParaRPr>
            </a:p>
          </p:txBody>
        </p:sp>
      </p:grpSp>
      <p:pic>
        <p:nvPicPr>
          <p:cNvPr id="10" name="Picture 32">
            <a:extLst>
              <a:ext uri="{FF2B5EF4-FFF2-40B4-BE49-F238E27FC236}">
                <a16:creationId xmlns:a16="http://schemas.microsoft.com/office/drawing/2014/main" id="{36A1F6FC-67BB-CE60-9040-6428F7379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292" y="3002999"/>
            <a:ext cx="5316339" cy="344577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5">
            <a:extLst>
              <a:ext uri="{FF2B5EF4-FFF2-40B4-BE49-F238E27FC236}">
                <a16:creationId xmlns:a16="http://schemas.microsoft.com/office/drawing/2014/main" id="{0A7B6E05-B85F-1017-19E6-6F7B43BE68E9}"/>
              </a:ext>
            </a:extLst>
          </p:cNvPr>
          <p:cNvSpPr txBox="1"/>
          <p:nvPr/>
        </p:nvSpPr>
        <p:spPr>
          <a:xfrm>
            <a:off x="507519" y="1223119"/>
            <a:ext cx="26670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풀떼기 브러시 세팅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1B77BF25-EF26-E2DE-F3E2-27CDE3DEC4C1}"/>
              </a:ext>
            </a:extLst>
          </p:cNvPr>
          <p:cNvGrpSpPr/>
          <p:nvPr/>
        </p:nvGrpSpPr>
        <p:grpSpPr>
          <a:xfrm>
            <a:off x="1372102" y="1407791"/>
            <a:ext cx="9275948" cy="3508287"/>
            <a:chOff x="1372102" y="1407791"/>
            <a:chExt cx="9275948" cy="3508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9CDC17-DBAE-5B37-6AF6-D572E34E0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102" y="2793043"/>
              <a:ext cx="1667106" cy="304842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94639E3A-CCBA-4B57-511C-59106E84D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1811" y="1923230"/>
              <a:ext cx="2724527" cy="1838584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</p:pic>
        <p:pic>
          <p:nvPicPr>
            <p:cNvPr id="7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42A811D-45A0-F46D-E5D1-A4AC1453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8950" y="1407791"/>
              <a:ext cx="2419100" cy="3508287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</p:pic>
        <p:sp>
          <p:nvSpPr>
            <p:cNvPr id="8" name="Arrow: Right 10">
              <a:extLst>
                <a:ext uri="{FF2B5EF4-FFF2-40B4-BE49-F238E27FC236}">
                  <a16:creationId xmlns:a16="http://schemas.microsoft.com/office/drawing/2014/main" id="{3223F146-172A-21F1-C43A-3D8F04649523}"/>
                </a:ext>
              </a:extLst>
            </p:cNvPr>
            <p:cNvSpPr/>
            <p:nvPr/>
          </p:nvSpPr>
          <p:spPr>
            <a:xfrm>
              <a:off x="3422708" y="2523113"/>
              <a:ext cx="666652" cy="638818"/>
            </a:xfrm>
            <a:custGeom>
              <a:avLst>
                <a:gd name="f0" fmla="val 11251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F99700">
                <a:alpha val="0"/>
              </a:srgbClr>
            </a:solidFill>
            <a:ln w="63495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Medium"/>
              </a:endParaRPr>
            </a:p>
          </p:txBody>
        </p:sp>
        <p:sp>
          <p:nvSpPr>
            <p:cNvPr id="9" name="Arrow: Right 11">
              <a:extLst>
                <a:ext uri="{FF2B5EF4-FFF2-40B4-BE49-F238E27FC236}">
                  <a16:creationId xmlns:a16="http://schemas.microsoft.com/office/drawing/2014/main" id="{115ABEA3-5AC7-637E-14DB-05F6198249B2}"/>
                </a:ext>
              </a:extLst>
            </p:cNvPr>
            <p:cNvSpPr/>
            <p:nvPr/>
          </p:nvSpPr>
          <p:spPr>
            <a:xfrm>
              <a:off x="7178798" y="2523113"/>
              <a:ext cx="666652" cy="638818"/>
            </a:xfrm>
            <a:custGeom>
              <a:avLst>
                <a:gd name="f0" fmla="val 11251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F99700">
                <a:alpha val="0"/>
              </a:srgbClr>
            </a:solidFill>
            <a:ln w="63495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Franklin Gothic Medium"/>
              </a:endParaRPr>
            </a:p>
          </p:txBody>
        </p:sp>
      </p:grpSp>
      <p:sp>
        <p:nvSpPr>
          <p:cNvPr id="10" name="TextBox 14">
            <a:extLst>
              <a:ext uri="{FF2B5EF4-FFF2-40B4-BE49-F238E27FC236}">
                <a16:creationId xmlns:a16="http://schemas.microsoft.com/office/drawing/2014/main" id="{336D2FE7-E5DD-338B-6C54-3C8DBF828B23}"/>
              </a:ext>
            </a:extLst>
          </p:cNvPr>
          <p:cNvSpPr txBox="1"/>
          <p:nvPr/>
        </p:nvSpPr>
        <p:spPr>
          <a:xfrm>
            <a:off x="3886264" y="5254023"/>
            <a:ext cx="3825886" cy="646334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-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풀은 크기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높이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색상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,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밀집도 등 조절 가능함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DC530458-5749-8156-3C15-249935D4621C}"/>
              </a:ext>
            </a:extLst>
          </p:cNvPr>
          <p:cNvSpPr txBox="1"/>
          <p:nvPr/>
        </p:nvSpPr>
        <p:spPr>
          <a:xfrm>
            <a:off x="396813" y="409230"/>
            <a:ext cx="4120323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Props Design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CAE1C591-5A71-D60E-B73C-45AF7BE069B6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Final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739165-F426-E8DC-C127-114B06B6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9" y="1595426"/>
            <a:ext cx="6014109" cy="31623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3EDE280-DAD0-3299-EDC1-447E36EA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46" y="3699744"/>
            <a:ext cx="6647907" cy="27562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D0C29DC6-8CE9-E307-932C-C9BFDDB81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115" y="1595426"/>
            <a:ext cx="5236659" cy="34824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78F3FF02-C852-6DB8-ED11-8DEB84CA5D37}"/>
              </a:ext>
            </a:extLst>
          </p:cNvPr>
          <p:cNvSpPr txBox="1"/>
          <p:nvPr/>
        </p:nvSpPr>
        <p:spPr>
          <a:xfrm>
            <a:off x="4723058" y="956160"/>
            <a:ext cx="476190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이제 원하는대로 꾸미세요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04008CD1-4D42-0602-62B0-3005124A7706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Final</a:t>
            </a: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8FCD5C5C-6819-E210-FE69-435F7FB02441}"/>
              </a:ext>
            </a:extLst>
          </p:cNvPr>
          <p:cNvSpPr txBox="1"/>
          <p:nvPr/>
        </p:nvSpPr>
        <p:spPr>
          <a:xfrm>
            <a:off x="793571" y="6448769"/>
            <a:ext cx="476190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인 게임</a:t>
            </a:r>
            <a:endParaRPr lang="en-GB" sz="18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FE94A-2CB1-E98C-EB80-1B023B16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8" y="1055555"/>
            <a:ext cx="10964808" cy="55347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E35D02-CABE-11E8-9191-909BE7EFEFD3}"/>
              </a:ext>
            </a:extLst>
          </p:cNvPr>
          <p:cNvSpPr txBox="1"/>
          <p:nvPr/>
        </p:nvSpPr>
        <p:spPr>
          <a:xfrm>
            <a:off x="7605741" y="1286761"/>
            <a:ext cx="3825886" cy="1200332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조작법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WASD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로 이동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Q, E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또는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Lmouse, Rmouse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클릭으로 기어 조절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F7298-9DA8-4885-DBE6-8A1D9A55F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A6B47388-4BE9-4E87-3E8B-1C01B72F1747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Tips</a:t>
            </a:r>
            <a:endParaRPr lang="en-GB" sz="36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A7997-7567-75CF-CF8E-9E2022F32049}"/>
              </a:ext>
            </a:extLst>
          </p:cNvPr>
          <p:cNvSpPr txBox="1"/>
          <p:nvPr/>
        </p:nvSpPr>
        <p:spPr>
          <a:xfrm>
            <a:off x="396813" y="1515361"/>
            <a:ext cx="3825886" cy="923330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수동 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package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임포트</a:t>
            </a:r>
            <a:endParaRPr lang="en-GB" sz="1800" b="1" i="0" u="none" strike="noStrike" kern="1200" cap="none" spc="0" baseline="0" dirty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Asset -&gt; Import Package -&gt;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패키지 선택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 -&gt;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클릭</a:t>
            </a: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19327-8759-4BB0-A26F-8D45351B89C6}"/>
              </a:ext>
            </a:extLst>
          </p:cNvPr>
          <p:cNvSpPr txBox="1"/>
          <p:nvPr/>
        </p:nvSpPr>
        <p:spPr>
          <a:xfrm>
            <a:off x="396812" y="2752642"/>
            <a:ext cx="6344951" cy="2862322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기타 위치 조정 방법</a:t>
            </a: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 err="1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GameObject.Transform.Position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(Vector3 </a:t>
            </a:r>
            <a:r>
              <a:rPr lang="en-GB" altLang="ko-KR" b="1" dirty="0" err="1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vec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 err="1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GameObject.Rigidbody.AddForce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(Vector3 </a:t>
            </a:r>
            <a:r>
              <a:rPr lang="en-GB" altLang="ko-KR" b="1" dirty="0" err="1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vec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,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모드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)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 -&gt; Freeze Position, Rotation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체크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필요</a:t>
            </a: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3. </a:t>
            </a:r>
            <a:r>
              <a:rPr lang="en-GB" altLang="ko-KR" b="1" dirty="0" err="1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Rigidbody.Velocity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 = new Vector3(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값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);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각기 다른 특성들이 존재한다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01BA3-C56E-C035-CD79-C761E707A0ED}"/>
              </a:ext>
            </a:extLst>
          </p:cNvPr>
          <p:cNvSpPr txBox="1"/>
          <p:nvPr/>
        </p:nvSpPr>
        <p:spPr>
          <a:xfrm>
            <a:off x="6989736" y="1259487"/>
            <a:ext cx="5034366" cy="2585323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메테리얼 속성 종류</a:t>
            </a: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Albedo :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색깔</a:t>
            </a: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 err="1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Metalic</a:t>
            </a: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 :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금속 느낌</a:t>
            </a: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Smoothness :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표면 광택 느낌</a:t>
            </a: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Detail Mask : </a:t>
            </a:r>
            <a:r>
              <a:rPr lang="ko-KR" altLang="en-US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특정 부분의 색상 변경</a:t>
            </a: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19999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72415FA-E2DD-FD01-EC28-16E5048D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3" y="1356832"/>
            <a:ext cx="4633904" cy="4543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3897E79-36A4-C885-C8AA-C64D6E86E9B9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Import</a:t>
            </a:r>
          </a:p>
        </p:txBody>
      </p:sp>
      <p:sp>
        <p:nvSpPr>
          <p:cNvPr id="4" name="Rectangle: Rounded Corners 28">
            <a:extLst>
              <a:ext uri="{FF2B5EF4-FFF2-40B4-BE49-F238E27FC236}">
                <a16:creationId xmlns:a16="http://schemas.microsoft.com/office/drawing/2014/main" id="{98762D80-197C-22B2-5852-B32D781967EB}"/>
              </a:ext>
            </a:extLst>
          </p:cNvPr>
          <p:cNvSpPr/>
          <p:nvPr/>
        </p:nvSpPr>
        <p:spPr>
          <a:xfrm>
            <a:off x="2969568" y="1338169"/>
            <a:ext cx="548073" cy="185467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noFill/>
          <a:ln w="63495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Franklin Gothic Medium"/>
            </a:endParaRPr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C5D8E710-0D50-5BE0-F737-3D8B233F1A9E}"/>
              </a:ext>
            </a:extLst>
          </p:cNvPr>
          <p:cNvGrpSpPr/>
          <p:nvPr/>
        </p:nvGrpSpPr>
        <p:grpSpPr>
          <a:xfrm>
            <a:off x="3045345" y="1319022"/>
            <a:ext cx="7376949" cy="2109977"/>
            <a:chOff x="3045345" y="1319022"/>
            <a:chExt cx="7376949" cy="2109977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911841A9-8174-4C94-DCE9-9A4E92E22266}"/>
                </a:ext>
              </a:extLst>
            </p:cNvPr>
            <p:cNvGrpSpPr/>
            <p:nvPr/>
          </p:nvGrpSpPr>
          <p:grpSpPr>
            <a:xfrm>
              <a:off x="3045345" y="1642189"/>
              <a:ext cx="3934782" cy="1786810"/>
              <a:chOff x="3045345" y="1642189"/>
              <a:chExt cx="3934782" cy="1786810"/>
            </a:xfrm>
          </p:grpSpPr>
          <p:sp>
            <p:nvSpPr>
              <p:cNvPr id="7" name="Rectangle: Rounded Corners 13">
                <a:extLst>
                  <a:ext uri="{FF2B5EF4-FFF2-40B4-BE49-F238E27FC236}">
                    <a16:creationId xmlns:a16="http://schemas.microsoft.com/office/drawing/2014/main" id="{84737723-AB08-DAA7-8A20-3BAEEC8527C4}"/>
                  </a:ext>
                </a:extLst>
              </p:cNvPr>
              <p:cNvSpPr/>
              <p:nvPr/>
            </p:nvSpPr>
            <p:spPr>
              <a:xfrm>
                <a:off x="3045345" y="3243532"/>
                <a:ext cx="2058497" cy="185467"/>
              </a:xfrm>
              <a:custGeom>
                <a:avLst>
                  <a:gd name="f1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3600"/>
                  <a:gd name="f11" fmla="abs f4"/>
                  <a:gd name="f12" fmla="abs f5"/>
                  <a:gd name="f13" fmla="abs f6"/>
                  <a:gd name="f14" fmla="*/ f8 1 180"/>
                  <a:gd name="f15" fmla="val f10"/>
                  <a:gd name="f16" fmla="+- 0 0 f2"/>
                  <a:gd name="f17" fmla="?: f11 f4 1"/>
                  <a:gd name="f18" fmla="?: f12 f5 1"/>
                  <a:gd name="f19" fmla="?: f13 f6 1"/>
                  <a:gd name="f20" fmla="*/ f9 f14 1"/>
                  <a:gd name="f21" fmla="+- f7 f15 0"/>
                  <a:gd name="f22" fmla="*/ f17 1 21600"/>
                  <a:gd name="f23" fmla="*/ f18 1 21600"/>
                  <a:gd name="f24" fmla="*/ 21600 f17 1"/>
                  <a:gd name="f25" fmla="*/ 21600 f18 1"/>
                  <a:gd name="f26" fmla="+- 0 0 f20"/>
                  <a:gd name="f27" fmla="+- f7 0 f21"/>
                  <a:gd name="f28" fmla="+- f21 0 f7"/>
                  <a:gd name="f29" fmla="min f23 f22"/>
                  <a:gd name="f30" fmla="*/ f24 1 f19"/>
                  <a:gd name="f31" fmla="*/ f25 1 f19"/>
                  <a:gd name="f32" fmla="*/ f26 f1 1"/>
                  <a:gd name="f33" fmla="abs f27"/>
                  <a:gd name="f34" fmla="abs f28"/>
                  <a:gd name="f35" fmla="?: f27 f16 f2"/>
                  <a:gd name="f36" fmla="?: f27 f2 f16"/>
                  <a:gd name="f37" fmla="?: f27 f3 f2"/>
                  <a:gd name="f38" fmla="?: f27 f2 f3"/>
                  <a:gd name="f39" fmla="?: f28 f16 f2"/>
                  <a:gd name="f40" fmla="?: f28 f2 f16"/>
                  <a:gd name="f41" fmla="?: f27 0 f1"/>
                  <a:gd name="f42" fmla="?: f27 f1 0"/>
                  <a:gd name="f43" fmla="val f30"/>
                  <a:gd name="f44" fmla="val f31"/>
                  <a:gd name="f45" fmla="*/ f32 1 f8"/>
                  <a:gd name="f46" fmla="?: f27 f38 f37"/>
                  <a:gd name="f47" fmla="?: f27 f37 f38"/>
                  <a:gd name="f48" fmla="?: f28 f36 f35"/>
                  <a:gd name="f49" fmla="*/ f21 f29 1"/>
                  <a:gd name="f50" fmla="*/ f7 f29 1"/>
                  <a:gd name="f51" fmla="*/ f33 f29 1"/>
                  <a:gd name="f52" fmla="*/ f34 f29 1"/>
                  <a:gd name="f53" fmla="+- f44 0 f15"/>
                  <a:gd name="f54" fmla="+- f43 0 f15"/>
                  <a:gd name="f55" fmla="+- f45 0 f2"/>
                  <a:gd name="f56" fmla="?: f28 f47 f46"/>
                  <a:gd name="f57" fmla="*/ f44 f29 1"/>
                  <a:gd name="f58" fmla="*/ f43 f29 1"/>
                  <a:gd name="f59" fmla="+- f55 f2 0"/>
                  <a:gd name="f60" fmla="+- f44 0 f53"/>
                  <a:gd name="f61" fmla="+- f43 0 f54"/>
                  <a:gd name="f62" fmla="+- f53 0 f44"/>
                  <a:gd name="f63" fmla="+- f54 0 f43"/>
                  <a:gd name="f64" fmla="*/ f53 f29 1"/>
                  <a:gd name="f65" fmla="*/ f54 f29 1"/>
                  <a:gd name="f66" fmla="*/ f59 f8 1"/>
                  <a:gd name="f67" fmla="abs f60"/>
                  <a:gd name="f68" fmla="?: f60 0 f1"/>
                  <a:gd name="f69" fmla="?: f60 f1 0"/>
                  <a:gd name="f70" fmla="?: f60 f39 f40"/>
                  <a:gd name="f71" fmla="abs f61"/>
                  <a:gd name="f72" fmla="abs f62"/>
                  <a:gd name="f73" fmla="?: f61 f16 f2"/>
                  <a:gd name="f74" fmla="?: f61 f2 f16"/>
                  <a:gd name="f75" fmla="?: f61 f3 f2"/>
                  <a:gd name="f76" fmla="?: f61 f2 f3"/>
                  <a:gd name="f77" fmla="abs f63"/>
                  <a:gd name="f78" fmla="?: f63 f16 f2"/>
                  <a:gd name="f79" fmla="?: f63 f2 f16"/>
                  <a:gd name="f80" fmla="?: f63 f42 f41"/>
                  <a:gd name="f81" fmla="?: f63 f41 f42"/>
                  <a:gd name="f82" fmla="*/ f66 1 f1"/>
                  <a:gd name="f83" fmla="?: f28 f69 f68"/>
                  <a:gd name="f84" fmla="?: f28 f68 f69"/>
                  <a:gd name="f85" fmla="?: f61 f76 f75"/>
                  <a:gd name="f86" fmla="?: f61 f75 f76"/>
                  <a:gd name="f87" fmla="?: f62 f74 f73"/>
                  <a:gd name="f88" fmla="?: f27 f80 f81"/>
                  <a:gd name="f89" fmla="?: f27 f78 f79"/>
                  <a:gd name="f90" fmla="*/ f67 f29 1"/>
                  <a:gd name="f91" fmla="*/ f71 f29 1"/>
                  <a:gd name="f92" fmla="*/ f72 f29 1"/>
                  <a:gd name="f93" fmla="*/ f77 f29 1"/>
                  <a:gd name="f94" fmla="+- 0 0 f82"/>
                  <a:gd name="f95" fmla="?: f60 f83 f84"/>
                  <a:gd name="f96" fmla="?: f62 f86 f85"/>
                  <a:gd name="f97" fmla="+- 0 0 f94"/>
                  <a:gd name="f98" fmla="*/ f97 f1 1"/>
                  <a:gd name="f99" fmla="*/ f98 1 f8"/>
                  <a:gd name="f100" fmla="+- f99 0 f2"/>
                  <a:gd name="f101" fmla="cos 1 f100"/>
                  <a:gd name="f102" fmla="+- 0 0 f101"/>
                  <a:gd name="f103" fmla="+- 0 0 f102"/>
                  <a:gd name="f104" fmla="val f103"/>
                  <a:gd name="f105" fmla="+- 0 0 f104"/>
                  <a:gd name="f106" fmla="*/ f15 f105 1"/>
                  <a:gd name="f107" fmla="*/ f106 3163 1"/>
                  <a:gd name="f108" fmla="*/ f107 1 7636"/>
                  <a:gd name="f109" fmla="+- f7 f108 0"/>
                  <a:gd name="f110" fmla="+- f43 0 f108"/>
                  <a:gd name="f111" fmla="+- f44 0 f108"/>
                  <a:gd name="f112" fmla="*/ f109 f29 1"/>
                  <a:gd name="f113" fmla="*/ f110 f29 1"/>
                  <a:gd name="f114" fmla="*/ f111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2" t="f112" r="f113" b="f114"/>
                <a:pathLst>
                  <a:path>
                    <a:moveTo>
                      <a:pt x="f49" y="f50"/>
                    </a:moveTo>
                    <a:arcTo wR="f51" hR="f52" stAng="f56" swAng="f48"/>
                    <a:lnTo>
                      <a:pt x="f50" y="f64"/>
                    </a:lnTo>
                    <a:arcTo wR="f52" hR="f90" stAng="f95" swAng="f70"/>
                    <a:lnTo>
                      <a:pt x="f65" y="f57"/>
                    </a:lnTo>
                    <a:arcTo wR="f91" hR="f92" stAng="f96" swAng="f87"/>
                    <a:lnTo>
                      <a:pt x="f58" y="f49"/>
                    </a:lnTo>
                    <a:arcTo wR="f93" hR="f51" stAng="f88" swAng="f89"/>
                    <a:close/>
                  </a:path>
                </a:pathLst>
              </a:custGeom>
              <a:noFill/>
              <a:ln w="63495" cap="flat">
                <a:solidFill>
                  <a:srgbClr val="0CB42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FFFFFF"/>
                  </a:solidFill>
                  <a:uFillTx/>
                  <a:latin typeface="Franklin Gothic Medium"/>
                </a:endParaRPr>
              </a:p>
            </p:txBody>
          </p:sp>
          <p:cxnSp>
            <p:nvCxnSpPr>
              <p:cNvPr id="8" name="Connector: Elbow 15">
                <a:extLst>
                  <a:ext uri="{FF2B5EF4-FFF2-40B4-BE49-F238E27FC236}">
                    <a16:creationId xmlns:a16="http://schemas.microsoft.com/office/drawing/2014/main" id="{169FD39D-F7CA-FA20-E6AD-7E4C96463E26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V="1">
                <a:off x="5103842" y="1642189"/>
                <a:ext cx="1876285" cy="1694072"/>
              </a:xfrm>
              <a:prstGeom prst="bentConnector3">
                <a:avLst/>
              </a:prstGeom>
              <a:noFill/>
              <a:ln w="50804" cap="flat">
                <a:solidFill>
                  <a:srgbClr val="0CB420"/>
                </a:solidFill>
                <a:prstDash val="solid"/>
                <a:miter/>
              </a:ln>
            </p:spPr>
          </p:cxnSp>
        </p:grpSp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EFADC78B-5B01-6DD7-6D8F-5D0EC799E706}"/>
                </a:ext>
              </a:extLst>
            </p:cNvPr>
            <p:cNvSpPr txBox="1"/>
            <p:nvPr/>
          </p:nvSpPr>
          <p:spPr>
            <a:xfrm>
              <a:off x="6980127" y="1319022"/>
              <a:ext cx="3442167" cy="923333"/>
            </a:xfrm>
            <a:prstGeom prst="rect">
              <a:avLst/>
            </a:prstGeom>
            <a:solidFill>
              <a:srgbClr val="0D0D0D">
                <a:alpha val="50000"/>
              </a:srgbClr>
            </a:solidFill>
            <a:ln w="44448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Windows </a:t>
              </a:r>
            </a:p>
            <a:p>
              <a:pPr marL="285750" marR="0" lvl="0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 pitchFamily="2"/>
                <a:buChar char="è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AssetStore</a:t>
              </a:r>
            </a:p>
            <a:p>
              <a:pPr marL="285750" marR="0" lvl="0" indent="-28575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Wingdings" pitchFamily="2"/>
                <a:buChar char="è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</p:grpSp>
      <p:pic>
        <p:nvPicPr>
          <p:cNvPr id="10" name="Picture 31" descr="A screenshot of a website&#10;&#10;Description automatically generated">
            <a:extLst>
              <a:ext uri="{FF2B5EF4-FFF2-40B4-BE49-F238E27FC236}">
                <a16:creationId xmlns:a16="http://schemas.microsoft.com/office/drawing/2014/main" id="{B8A9CD09-423C-775E-6B91-E3796E45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40" y="2604403"/>
            <a:ext cx="5136422" cy="330198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0C4B1-D73F-E732-E7AE-A5E35355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36FFE0B0-77B2-B006-50C3-F93786D40680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 dirty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9754B-7404-8602-EAA3-FC9795DB7E6C}"/>
              </a:ext>
            </a:extLst>
          </p:cNvPr>
          <p:cNvSpPr txBox="1"/>
          <p:nvPr/>
        </p:nvSpPr>
        <p:spPr>
          <a:xfrm>
            <a:off x="198406" y="1720840"/>
            <a:ext cx="11795187" cy="4524315"/>
          </a:xfrm>
          <a:prstGeom prst="rect">
            <a:avLst/>
          </a:prstGeom>
          <a:solidFill>
            <a:srgbClr val="000000">
              <a:alpha val="51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ALP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Realistic Terrain texture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https://assetstore.unity.com/packages/2d/textures-materials/nature/realistic-terrain-textures-lite-279940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Grass Flowers Pack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https://assetstore.unity.com/packages/2d/textures-materials/nature/grass-flowers-pack-free-138810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Big Oak Tree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Big Popular Tree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Simple Retro Car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  <a:hlinkClick r:id="rId2"/>
              </a:rPr>
              <a:t>https://assetstore.unity.com/packages/3d/vehicles/simple-japanese-car-pack-287741</a:t>
            </a: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altLang="ko-KR" b="1" dirty="0">
              <a:solidFill>
                <a:srgbClr val="FFFFFF"/>
              </a:solidFill>
              <a:latin typeface="맑은 고딕" pitchFamily="50"/>
              <a:ea typeface="맑은 고딕" pitchFamily="5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Realistic Pine Tree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altLang="ko-KR" b="1" dirty="0">
                <a:solidFill>
                  <a:srgbClr val="FFFFFF"/>
                </a:solidFill>
                <a:latin typeface="맑은 고딕" pitchFamily="50"/>
                <a:ea typeface="맑은 고딕" pitchFamily="50"/>
              </a:rPr>
              <a:t>https://assetstore.unity.com/packages/3d/vegetation/trees/realistic-pine-tree-pack-232166</a:t>
            </a:r>
          </a:p>
        </p:txBody>
      </p:sp>
    </p:spTree>
    <p:extLst>
      <p:ext uri="{BB962C8B-B14F-4D97-AF65-F5344CB8AC3E}">
        <p14:creationId xmlns:p14="http://schemas.microsoft.com/office/powerpoint/2010/main" val="279043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screenshot of a video game website&#10;&#10;Description automatically generated">
            <a:extLst>
              <a:ext uri="{FF2B5EF4-FFF2-40B4-BE49-F238E27FC236}">
                <a16:creationId xmlns:a16="http://schemas.microsoft.com/office/drawing/2014/main" id="{34CB505E-E2B9-1BD5-5F4E-C9758AFA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66" y="732388"/>
            <a:ext cx="5140683" cy="39086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3E14ABC4-8D96-0641-5CC6-1E2DEBCCBAF9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Import</a:t>
            </a: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8F85EECA-6BFA-8C81-531E-0251586CD67B}"/>
              </a:ext>
            </a:extLst>
          </p:cNvPr>
          <p:cNvSpPr txBox="1"/>
          <p:nvPr/>
        </p:nvSpPr>
        <p:spPr>
          <a:xfrm>
            <a:off x="532674" y="1309695"/>
            <a:ext cx="3442167" cy="923333"/>
          </a:xfrm>
          <a:prstGeom prst="rect">
            <a:avLst/>
          </a:prstGeom>
          <a:solidFill>
            <a:srgbClr val="000000">
              <a:alpha val="50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Car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검색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원하는 모델 선택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5BA27526-7158-A678-56ED-7CF43B34AA52}"/>
              </a:ext>
            </a:extLst>
          </p:cNvPr>
          <p:cNvGrpSpPr/>
          <p:nvPr/>
        </p:nvGrpSpPr>
        <p:grpSpPr>
          <a:xfrm>
            <a:off x="4957629" y="732388"/>
            <a:ext cx="5716399" cy="5466374"/>
            <a:chOff x="4957629" y="732388"/>
            <a:chExt cx="5716399" cy="5466374"/>
          </a:xfrm>
        </p:grpSpPr>
        <p:pic>
          <p:nvPicPr>
            <p:cNvPr id="6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9A6F6D1-5ECE-84B6-495F-4D0D813FE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7629" y="732388"/>
              <a:ext cx="5575206" cy="5158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E5557D2-B42F-96F7-4A51-34FAFCF57A89}"/>
                </a:ext>
              </a:extLst>
            </p:cNvPr>
            <p:cNvSpPr txBox="1"/>
            <p:nvPr/>
          </p:nvSpPr>
          <p:spPr>
            <a:xfrm>
              <a:off x="8360039" y="5890985"/>
              <a:ext cx="2313989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4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예제</a:t>
              </a:r>
              <a:r>
                <a:rPr lang="en-GB" sz="14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: Simple Retro Car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screenshot of a video game website&#10;&#10;Description automatically generated">
            <a:extLst>
              <a:ext uri="{FF2B5EF4-FFF2-40B4-BE49-F238E27FC236}">
                <a16:creationId xmlns:a16="http://schemas.microsoft.com/office/drawing/2014/main" id="{26211188-50CC-807B-9651-DF654638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66" y="732388"/>
            <a:ext cx="5140683" cy="39086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9E25E16A-8C44-073B-61FC-9BAD033D0759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Import</a:t>
            </a:r>
          </a:p>
        </p:txBody>
      </p:sp>
      <p:sp>
        <p:nvSpPr>
          <p:cNvPr id="4" name="TextBox 29">
            <a:extLst>
              <a:ext uri="{FF2B5EF4-FFF2-40B4-BE49-F238E27FC236}">
                <a16:creationId xmlns:a16="http://schemas.microsoft.com/office/drawing/2014/main" id="{CB7126FB-FEBD-C409-984F-932177E5C5A1}"/>
              </a:ext>
            </a:extLst>
          </p:cNvPr>
          <p:cNvSpPr txBox="1"/>
          <p:nvPr/>
        </p:nvSpPr>
        <p:spPr>
          <a:xfrm>
            <a:off x="532674" y="1309695"/>
            <a:ext cx="3442167" cy="1200332"/>
          </a:xfrm>
          <a:prstGeom prst="rect">
            <a:avLst/>
          </a:prstGeom>
          <a:noFill/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Car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검색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원하는 모델 선택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Add To My Assets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Open In Unity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7B0F6C6D-E3D4-1C72-22FF-1411F74C05E8}"/>
              </a:ext>
            </a:extLst>
          </p:cNvPr>
          <p:cNvGrpSpPr/>
          <p:nvPr/>
        </p:nvGrpSpPr>
        <p:grpSpPr>
          <a:xfrm>
            <a:off x="5405685" y="932505"/>
            <a:ext cx="5716399" cy="5466373"/>
            <a:chOff x="5405685" y="932505"/>
            <a:chExt cx="5716399" cy="5466373"/>
          </a:xfrm>
        </p:grpSpPr>
        <p:pic>
          <p:nvPicPr>
            <p:cNvPr id="6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2B1BF1D-CD9F-D30F-8033-DE06B7E3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5685" y="932505"/>
              <a:ext cx="5575206" cy="515859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32AF12F-479B-513C-9B61-6CC1BB2FB599}"/>
                </a:ext>
              </a:extLst>
            </p:cNvPr>
            <p:cNvSpPr txBox="1"/>
            <p:nvPr/>
          </p:nvSpPr>
          <p:spPr>
            <a:xfrm>
              <a:off x="8808095" y="6091101"/>
              <a:ext cx="2313989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4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예제</a:t>
              </a:r>
              <a:r>
                <a:rPr lang="en-GB" sz="14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: Simple Retro Car</a:t>
              </a:r>
            </a:p>
          </p:txBody>
        </p:sp>
      </p:grpSp>
      <p:pic>
        <p:nvPicPr>
          <p:cNvPr id="8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28D79B0-C54B-5525-A712-DD6FB6BA6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31" y="3588882"/>
            <a:ext cx="3927768" cy="273780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AD78E59-109F-C08A-01A6-540ABD309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63" y="4190759"/>
            <a:ext cx="2002407" cy="1219855"/>
          </a:xfrm>
          <a:prstGeom prst="rect">
            <a:avLst/>
          </a:prstGeom>
          <a:noFill/>
          <a:ln w="12701" cap="flat">
            <a:solidFill>
              <a:srgbClr val="000000"/>
            </a:solidFill>
            <a:prstDash val="solid"/>
            <a:miter/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EE9AEE7-7FC1-27DD-56CB-2215CC55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31" y="2945949"/>
            <a:ext cx="3927768" cy="64633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5A4399CE-E972-4084-E4B8-D7706757B70C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Import</a:t>
            </a:r>
          </a:p>
        </p:txBody>
      </p:sp>
      <p:sp>
        <p:nvSpPr>
          <p:cNvPr id="3" name="TextBox 29">
            <a:extLst>
              <a:ext uri="{FF2B5EF4-FFF2-40B4-BE49-F238E27FC236}">
                <a16:creationId xmlns:a16="http://schemas.microsoft.com/office/drawing/2014/main" id="{C59E93BD-F8EF-75F2-E42D-2CD73970B577}"/>
              </a:ext>
            </a:extLst>
          </p:cNvPr>
          <p:cNvSpPr txBox="1"/>
          <p:nvPr/>
        </p:nvSpPr>
        <p:spPr>
          <a:xfrm>
            <a:off x="396813" y="1242203"/>
            <a:ext cx="2035838" cy="369335"/>
          </a:xfrm>
          <a:prstGeom prst="rect">
            <a:avLst/>
          </a:prstGeom>
          <a:noFill/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Unity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로 돌아가기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pic>
        <p:nvPicPr>
          <p:cNvPr id="4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BC3791-1367-2377-7B02-A9470C028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22" y="1426866"/>
            <a:ext cx="5015913" cy="48617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A7C5D4E6-933B-7088-76C5-3FD8C2FF0890}"/>
              </a:ext>
            </a:extLst>
          </p:cNvPr>
          <p:cNvSpPr txBox="1"/>
          <p:nvPr/>
        </p:nvSpPr>
        <p:spPr>
          <a:xfrm>
            <a:off x="8419383" y="1426866"/>
            <a:ext cx="3375800" cy="1477332"/>
          </a:xfrm>
          <a:prstGeom prst="rect">
            <a:avLst/>
          </a:prstGeom>
          <a:noFill/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Window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Package Manager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애셋 선택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Download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클릭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pic>
        <p:nvPicPr>
          <p:cNvPr id="6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994AA242-563F-8C74-FDD0-E30C9045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720" y="2966295"/>
            <a:ext cx="2777709" cy="289622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6A5FA059-60E3-6055-648A-32B04CDE10EA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Import</a:t>
            </a:r>
          </a:p>
        </p:txBody>
      </p:sp>
      <p:pic>
        <p:nvPicPr>
          <p:cNvPr id="3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7EB975D-A91A-89E8-5CAD-16611C25C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60" y="1993995"/>
            <a:ext cx="3022549" cy="31515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5" descr="A green rectangle with a black background&#10;&#10;Description automatically generated">
            <a:extLst>
              <a:ext uri="{FF2B5EF4-FFF2-40B4-BE49-F238E27FC236}">
                <a16:creationId xmlns:a16="http://schemas.microsoft.com/office/drawing/2014/main" id="{2D88F98D-4212-81A4-E527-171A4809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24" y="2952826"/>
            <a:ext cx="2247595" cy="113609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16">
            <a:extLst>
              <a:ext uri="{FF2B5EF4-FFF2-40B4-BE49-F238E27FC236}">
                <a16:creationId xmlns:a16="http://schemas.microsoft.com/office/drawing/2014/main" id="{D69E61A9-996D-BA69-E92B-56E444DE6699}"/>
              </a:ext>
            </a:extLst>
          </p:cNvPr>
          <p:cNvGrpSpPr/>
          <p:nvPr/>
        </p:nvGrpSpPr>
        <p:grpSpPr>
          <a:xfrm>
            <a:off x="7696331" y="1902125"/>
            <a:ext cx="3022549" cy="3053748"/>
            <a:chOff x="7696331" y="1902125"/>
            <a:chExt cx="3022549" cy="3053748"/>
          </a:xfrm>
        </p:grpSpPr>
        <p:pic>
          <p:nvPicPr>
            <p:cNvPr id="6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90400BE-B01A-D73F-4CC7-EFA324ACD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6331" y="1902125"/>
              <a:ext cx="3022549" cy="305374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</p:pic>
        <p:pic>
          <p:nvPicPr>
            <p:cNvPr id="7" name="Picture 18">
              <a:extLst>
                <a:ext uri="{FF2B5EF4-FFF2-40B4-BE49-F238E27FC236}">
                  <a16:creationId xmlns:a16="http://schemas.microsoft.com/office/drawing/2014/main" id="{95C1196F-4C8E-CACA-AC68-9117B9376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6764" y="2639680"/>
              <a:ext cx="689695" cy="128582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0DE5A26-5B18-6A42-3663-162482C55DF0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F109D8-EF00-F2A5-5CA9-A4CC99B1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20" y="810917"/>
            <a:ext cx="1685925" cy="314325"/>
          </a:xfrm>
          <a:prstGeom prst="rect">
            <a:avLst/>
          </a:prstGeom>
          <a:noFill/>
          <a:ln w="38103" cap="flat">
            <a:solidFill>
              <a:srgbClr val="0CB420"/>
            </a:solidFill>
            <a:prstDash val="solid"/>
            <a:miter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7B355-F2CE-F478-6577-820FE84F55FA}"/>
              </a:ext>
            </a:extLst>
          </p:cNvPr>
          <p:cNvSpPr txBox="1"/>
          <p:nvPr/>
        </p:nvSpPr>
        <p:spPr>
          <a:xfrm>
            <a:off x="7110154" y="783412"/>
            <a:ext cx="781437" cy="369335"/>
          </a:xfrm>
          <a:prstGeom prst="rect">
            <a:avLst/>
          </a:prstGeom>
          <a:noFill/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Click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E50D20A0-76AB-2779-3D0B-0E76FFDDF1D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785445" y="968080"/>
            <a:ext cx="1324709" cy="0"/>
          </a:xfrm>
          <a:prstGeom prst="straightConnector1">
            <a:avLst/>
          </a:prstGeom>
          <a:noFill/>
          <a:ln w="38103" cap="flat">
            <a:solidFill>
              <a:srgbClr val="0CB420"/>
            </a:solidFill>
            <a:prstDash val="solid"/>
            <a:miter/>
          </a:ln>
        </p:spPr>
      </p:cxnSp>
      <p:grpSp>
        <p:nvGrpSpPr>
          <p:cNvPr id="6" name="Group 22">
            <a:extLst>
              <a:ext uri="{FF2B5EF4-FFF2-40B4-BE49-F238E27FC236}">
                <a16:creationId xmlns:a16="http://schemas.microsoft.com/office/drawing/2014/main" id="{9254C595-FBE4-8DA5-B87C-474016F0D2BE}"/>
              </a:ext>
            </a:extLst>
          </p:cNvPr>
          <p:cNvGrpSpPr/>
          <p:nvPr/>
        </p:nvGrpSpPr>
        <p:grpSpPr>
          <a:xfrm>
            <a:off x="4430213" y="1692700"/>
            <a:ext cx="6922748" cy="4472056"/>
            <a:chOff x="4430213" y="1692700"/>
            <a:chExt cx="6922748" cy="4472056"/>
          </a:xfrm>
        </p:grpSpPr>
        <p:pic>
          <p:nvPicPr>
            <p:cNvPr id="7" name="Picture 21" descr="A computer screen shot of a car&#10;&#10;Description automatically generated">
              <a:extLst>
                <a:ext uri="{FF2B5EF4-FFF2-40B4-BE49-F238E27FC236}">
                  <a16:creationId xmlns:a16="http://schemas.microsoft.com/office/drawing/2014/main" id="{8D603986-07DF-F169-2F69-ED3E13799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985" y="1692700"/>
              <a:ext cx="5724976" cy="374743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EA6A146-DE19-16C4-A38C-24855EBE1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213" y="3146889"/>
              <a:ext cx="4060265" cy="301786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9" name="Group 24">
            <a:extLst>
              <a:ext uri="{FF2B5EF4-FFF2-40B4-BE49-F238E27FC236}">
                <a16:creationId xmlns:a16="http://schemas.microsoft.com/office/drawing/2014/main" id="{9520B15C-D395-E45B-EF87-C77979D5F241}"/>
              </a:ext>
            </a:extLst>
          </p:cNvPr>
          <p:cNvGrpSpPr/>
          <p:nvPr/>
        </p:nvGrpSpPr>
        <p:grpSpPr>
          <a:xfrm>
            <a:off x="1567720" y="1692700"/>
            <a:ext cx="2531799" cy="4183910"/>
            <a:chOff x="1567720" y="1692700"/>
            <a:chExt cx="2531799" cy="4183910"/>
          </a:xfrm>
        </p:grpSpPr>
        <p:pic>
          <p:nvPicPr>
            <p:cNvPr id="10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E0E4562-B38C-A47D-2A74-F18CD79A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7720" y="1692700"/>
              <a:ext cx="2531799" cy="418391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FD9369A3-9038-F882-40C5-DEBDE5BBDABF}"/>
                </a:ext>
              </a:extLst>
            </p:cNvPr>
            <p:cNvSpPr txBox="1"/>
            <p:nvPr/>
          </p:nvSpPr>
          <p:spPr>
            <a:xfrm>
              <a:off x="3468236" y="5624510"/>
              <a:ext cx="631283" cy="252100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</p:grpSp>
      <p:grpSp>
        <p:nvGrpSpPr>
          <p:cNvPr id="12" name="Group 33">
            <a:extLst>
              <a:ext uri="{FF2B5EF4-FFF2-40B4-BE49-F238E27FC236}">
                <a16:creationId xmlns:a16="http://schemas.microsoft.com/office/drawing/2014/main" id="{639ADE20-83F6-1C98-3688-B25DE18A8EB1}"/>
              </a:ext>
            </a:extLst>
          </p:cNvPr>
          <p:cNvGrpSpPr/>
          <p:nvPr/>
        </p:nvGrpSpPr>
        <p:grpSpPr>
          <a:xfrm>
            <a:off x="5962262" y="2670139"/>
            <a:ext cx="3284369" cy="1723360"/>
            <a:chOff x="5962262" y="2670139"/>
            <a:chExt cx="3284369" cy="1723360"/>
          </a:xfrm>
        </p:grpSpPr>
        <p:cxnSp>
          <p:nvCxnSpPr>
            <p:cNvPr id="13" name="Straight Arrow Connector 26">
              <a:extLst>
                <a:ext uri="{FF2B5EF4-FFF2-40B4-BE49-F238E27FC236}">
                  <a16:creationId xmlns:a16="http://schemas.microsoft.com/office/drawing/2014/main" id="{FA288606-5233-D65C-41FF-CEDABE90484B}"/>
                </a:ext>
              </a:extLst>
            </p:cNvPr>
            <p:cNvCxnSpPr/>
            <p:nvPr/>
          </p:nvCxnSpPr>
          <p:spPr>
            <a:xfrm flipV="1">
              <a:off x="6587410" y="3032452"/>
              <a:ext cx="2034074" cy="821094"/>
            </a:xfrm>
            <a:prstGeom prst="straightConnector1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  <a:tailEnd type="arrow"/>
            </a:ln>
          </p:spPr>
        </p:cxn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060AF67F-4216-482D-6991-2A0ED0A84D88}"/>
                </a:ext>
              </a:extLst>
            </p:cNvPr>
            <p:cNvSpPr txBox="1"/>
            <p:nvPr/>
          </p:nvSpPr>
          <p:spPr>
            <a:xfrm>
              <a:off x="5962262" y="3668874"/>
              <a:ext cx="625147" cy="724625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5" name="TextBox 30">
              <a:extLst>
                <a:ext uri="{FF2B5EF4-FFF2-40B4-BE49-F238E27FC236}">
                  <a16:creationId xmlns:a16="http://schemas.microsoft.com/office/drawing/2014/main" id="{FB8F3CC8-D279-B947-CCE8-B2ECA7E874C1}"/>
                </a:ext>
              </a:extLst>
            </p:cNvPr>
            <p:cNvSpPr txBox="1"/>
            <p:nvPr/>
          </p:nvSpPr>
          <p:spPr>
            <a:xfrm>
              <a:off x="8621484" y="2670139"/>
              <a:ext cx="625147" cy="724625"/>
            </a:xfrm>
            <a:prstGeom prst="rect">
              <a:avLst/>
            </a:prstGeom>
            <a:noFill/>
            <a:ln w="44448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6" name="TextBox 32">
              <a:extLst>
                <a:ext uri="{FF2B5EF4-FFF2-40B4-BE49-F238E27FC236}">
                  <a16:creationId xmlns:a16="http://schemas.microsoft.com/office/drawing/2014/main" id="{341A38BE-C61D-32C6-61A6-DB3E982482B1}"/>
                </a:ext>
              </a:extLst>
            </p:cNvPr>
            <p:cNvSpPr txBox="1"/>
            <p:nvPr/>
          </p:nvSpPr>
          <p:spPr>
            <a:xfrm rot="20151143">
              <a:off x="6784199" y="3383323"/>
              <a:ext cx="2034073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1" i="0" u="none" strike="noStrike" kern="1200" cap="none" spc="0" baseline="0">
                  <a:solidFill>
                    <a:srgbClr val="FFFFFF"/>
                  </a:solidFill>
                  <a:uFillTx/>
                  <a:latin typeface="맑은 고딕" pitchFamily="50"/>
                  <a:ea typeface="맑은 고딕" pitchFamily="50"/>
                </a:rPr>
                <a:t>Drag and Drop</a:t>
              </a:r>
            </a:p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E2FF0304-42AF-CAB0-F83B-724F75AA3C2D}"/>
              </a:ext>
            </a:extLst>
          </p:cNvPr>
          <p:cNvSpPr txBox="1"/>
          <p:nvPr/>
        </p:nvSpPr>
        <p:spPr>
          <a:xfrm>
            <a:off x="396813" y="409230"/>
            <a:ext cx="277770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6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Decorate</a:t>
            </a:r>
          </a:p>
        </p:txBody>
      </p:sp>
      <p:pic>
        <p:nvPicPr>
          <p:cNvPr id="3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C9A4A3-89C2-059E-108F-A6E4F662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67" y="1582296"/>
            <a:ext cx="7699732" cy="404868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15">
            <a:extLst>
              <a:ext uri="{FF2B5EF4-FFF2-40B4-BE49-F238E27FC236}">
                <a16:creationId xmlns:a16="http://schemas.microsoft.com/office/drawing/2014/main" id="{E4AD3CF3-BEC1-22BC-81CB-D2F852A6CEAD}"/>
              </a:ext>
            </a:extLst>
          </p:cNvPr>
          <p:cNvGrpSpPr/>
          <p:nvPr/>
        </p:nvGrpSpPr>
        <p:grpSpPr>
          <a:xfrm>
            <a:off x="3001993" y="935961"/>
            <a:ext cx="5538155" cy="4986067"/>
            <a:chOff x="3001993" y="935961"/>
            <a:chExt cx="5538155" cy="4986067"/>
          </a:xfrm>
        </p:grpSpPr>
        <p:pic>
          <p:nvPicPr>
            <p:cNvPr id="5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48F96A5-D547-A7D4-1772-439D36CBC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993" y="935961"/>
              <a:ext cx="5538155" cy="4986067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9C32CA5A-B981-52E1-59A7-DC5040F4DCB6}"/>
                </a:ext>
              </a:extLst>
            </p:cNvPr>
            <p:cNvSpPr txBox="1"/>
            <p:nvPr/>
          </p:nvSpPr>
          <p:spPr>
            <a:xfrm>
              <a:off x="5256592" y="1794253"/>
              <a:ext cx="1087852" cy="189619"/>
            </a:xfrm>
            <a:prstGeom prst="rect">
              <a:avLst/>
            </a:prstGeom>
            <a:noFill/>
            <a:ln w="31747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982D4BBC-83D6-3F20-038B-B93C50520AA9}"/>
                </a:ext>
              </a:extLst>
            </p:cNvPr>
            <p:cNvSpPr txBox="1"/>
            <p:nvPr/>
          </p:nvSpPr>
          <p:spPr>
            <a:xfrm>
              <a:off x="7058098" y="1941518"/>
              <a:ext cx="1087852" cy="189619"/>
            </a:xfrm>
            <a:prstGeom prst="rect">
              <a:avLst/>
            </a:prstGeom>
            <a:noFill/>
            <a:ln w="31747" cap="flat">
              <a:solidFill>
                <a:srgbClr val="0CB42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endParaRPr>
            </a:p>
          </p:txBody>
        </p:sp>
      </p:grpSp>
      <p:sp>
        <p:nvSpPr>
          <p:cNvPr id="8" name="TextBox 18">
            <a:extLst>
              <a:ext uri="{FF2B5EF4-FFF2-40B4-BE49-F238E27FC236}">
                <a16:creationId xmlns:a16="http://schemas.microsoft.com/office/drawing/2014/main" id="{18355669-3752-5A17-B92E-F30CEA2CE59D}"/>
              </a:ext>
            </a:extLst>
          </p:cNvPr>
          <p:cNvSpPr txBox="1"/>
          <p:nvPr/>
        </p:nvSpPr>
        <p:spPr>
          <a:xfrm>
            <a:off x="8599054" y="732388"/>
            <a:ext cx="3375800" cy="1477332"/>
          </a:xfrm>
          <a:prstGeom prst="rect">
            <a:avLst/>
          </a:prstGeom>
          <a:solidFill>
            <a:srgbClr val="000000">
              <a:alpha val="50000"/>
            </a:srgbClr>
          </a:solidFill>
          <a:ln w="44448" cap="flat">
            <a:solidFill>
              <a:srgbClr val="0CB42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Window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Package Manager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애셋 선택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Download </a:t>
            </a:r>
            <a:r>
              <a:rPr lang="ko-KR" sz="1800" b="1" i="0" u="none" strike="noStrike" kern="1200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rPr>
              <a:t>클릭</a:t>
            </a: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è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1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cxnSp>
        <p:nvCxnSpPr>
          <p:cNvPr id="9" name="Straight Connector 20">
            <a:extLst>
              <a:ext uri="{FF2B5EF4-FFF2-40B4-BE49-F238E27FC236}">
                <a16:creationId xmlns:a16="http://schemas.microsoft.com/office/drawing/2014/main" id="{4F6855F5-68B7-6743-93C9-7DFF8D09ADF3}"/>
              </a:ext>
            </a:extLst>
          </p:cNvPr>
          <p:cNvCxnSpPr>
            <a:stCxn id="7" idx="3"/>
          </p:cNvCxnSpPr>
          <p:nvPr/>
        </p:nvCxnSpPr>
        <p:spPr>
          <a:xfrm>
            <a:off x="8145950" y="2036323"/>
            <a:ext cx="453104" cy="0"/>
          </a:xfrm>
          <a:prstGeom prst="straightConnector1">
            <a:avLst/>
          </a:prstGeom>
          <a:noFill/>
          <a:ln w="38103" cap="flat">
            <a:solidFill>
              <a:srgbClr val="0CB420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</TotalTime>
  <Words>702</Words>
  <Application>Microsoft Office PowerPoint</Application>
  <PresentationFormat>Widescreen</PresentationFormat>
  <Paragraphs>201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Franklin Gothic Demi Cond</vt:lpstr>
      <vt:lpstr>Franklin Gothic Medium</vt:lpstr>
      <vt:lpstr>Wingdings</vt:lpstr>
      <vt:lpstr>JuxtaposeVTI</vt:lpstr>
      <vt:lpstr>운송도구 Transportation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최범규</dc:creator>
  <cp:lastModifiedBy>최범규</cp:lastModifiedBy>
  <cp:revision>18</cp:revision>
  <dcterms:created xsi:type="dcterms:W3CDTF">2024-11-12T22:18:05Z</dcterms:created>
  <dcterms:modified xsi:type="dcterms:W3CDTF">2024-11-13T15:24:32Z</dcterms:modified>
</cp:coreProperties>
</file>